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3"/>
  </p:normalViewPr>
  <p:slideViewPr>
    <p:cSldViewPr snapToGrid="0" snapToObjects="1">
      <p:cViewPr varScale="1">
        <p:scale>
          <a:sx n="101" d="100"/>
          <a:sy n="101" d="100"/>
        </p:scale>
        <p:origin x="10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D8A89-A7EB-6241-87FA-EA5A24D98E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C1DC6F-71A8-044F-B73C-FDA28FB36F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49DA9F-9B11-9444-A162-F99262D19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13FE6-360E-F74B-927A-E29A0E0815EC}" type="datetimeFigureOut">
              <a:rPr lang="en-US" smtClean="0"/>
              <a:t>11/27/21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C54ED8-17D9-DF43-B49C-3AD493FED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282B56-FAEF-DE43-B4A9-60C944CE3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2BF37-4203-C040-A0D5-844351BE1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664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417C9-CF47-7E4C-9410-7A3053883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38524E-06FC-844F-8AD3-8D8C9B7705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83C41-E2D2-B94A-A49D-722351D5B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13FE6-360E-F74B-927A-E29A0E0815EC}" type="datetimeFigureOut">
              <a:rPr lang="en-US" smtClean="0"/>
              <a:t>11/27/21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245CE-F3E0-5D4C-9C5E-358F070E2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C5C7C-7B02-EF46-A662-EB4A41293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2BF37-4203-C040-A0D5-844351BE1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364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2726DD-3B64-034A-8DE4-90F3A577D0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1AE976-87CE-A543-8EE0-E32D329AC8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E89E3D-FEE6-BC42-B782-617F93633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13FE6-360E-F74B-927A-E29A0E0815EC}" type="datetimeFigureOut">
              <a:rPr lang="en-US" smtClean="0"/>
              <a:t>11/27/21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6FD3F-FAA2-6443-A778-DE5DA3E3D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863F15-43C6-3A48-9B2B-C48EE5518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2BF37-4203-C040-A0D5-844351BE1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134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344E0-71D9-1344-8656-485A07193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A8E40-B0BB-5C45-BF4C-CC07062CCF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0C3C36-C4BA-8443-A79F-99AC27476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13FE6-360E-F74B-927A-E29A0E0815EC}" type="datetimeFigureOut">
              <a:rPr lang="en-US" smtClean="0"/>
              <a:t>11/27/21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50136-4A2A-BB4B-9E50-37FACA4E0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79A53-9691-2F44-A819-E73C8985C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2BF37-4203-C040-A0D5-844351BE1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775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E9685-6BBE-F549-8059-02AD48D32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928813-0175-F94A-9BED-21CD78AFE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931AD-4C14-8942-B67C-9C2D241E6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13FE6-360E-F74B-927A-E29A0E0815EC}" type="datetimeFigureOut">
              <a:rPr lang="en-US" smtClean="0"/>
              <a:t>11/27/21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F2EF8-0926-6645-95CC-C44D5672D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36CF1-0BBD-DB4C-A922-89224F127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2BF37-4203-C040-A0D5-844351BE1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950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28A84-CC6A-ED47-9BE9-D5B15AC21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CD5E0-17BC-6C41-842D-5134C0348A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4CEF78-A4E8-8C43-BC08-DC38D02CE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2D1B5F-8A41-3C4F-BE68-7B40B2F90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13FE6-360E-F74B-927A-E29A0E0815EC}" type="datetimeFigureOut">
              <a:rPr lang="en-US" smtClean="0"/>
              <a:t>11/27/21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3050B-C986-8B43-991F-C5AD6D1B8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4C0D6C-4CC5-8A44-BD97-EF3432446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2BF37-4203-C040-A0D5-844351BE1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016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02B67-0547-3C49-8F05-D7A6903C6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E05277-B52E-C743-8905-334920F6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4A8E03-B32C-AD41-8354-5B5FB4CBFB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97A304-DD6B-1B4D-A453-78723B11AC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DCD6BF-CEDD-D849-ABB1-279FC96BD1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25FA1C-797B-0445-9F15-89DAF46B4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13FE6-360E-F74B-927A-E29A0E0815EC}" type="datetimeFigureOut">
              <a:rPr lang="en-US" smtClean="0"/>
              <a:t>11/27/21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445F5F-3A96-A844-9720-961F33A7A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F13C5B-348E-714C-AD23-7EAF805E1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2BF37-4203-C040-A0D5-844351BE1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204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41363-17BE-0145-A974-447369C60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BDD853-1D15-E643-B343-689E4675F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13FE6-360E-F74B-927A-E29A0E0815EC}" type="datetimeFigureOut">
              <a:rPr lang="en-US" smtClean="0"/>
              <a:t>11/27/21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18128A-316E-8444-92E2-6CD30E72F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B3869-D090-6844-B3E6-B484F2DA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2BF37-4203-C040-A0D5-844351BE1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041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42CBE8-F563-BA4D-87CF-734975C75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13FE6-360E-F74B-927A-E29A0E0815EC}" type="datetimeFigureOut">
              <a:rPr lang="en-US" smtClean="0"/>
              <a:t>11/27/21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75CE5F-04B1-A74D-8B5D-21E336A52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7CAD17-A1E2-6A4D-B909-CECCFF62D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2BF37-4203-C040-A0D5-844351BE1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8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65919-C109-C648-8272-69F041B08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BCB45-3869-D54F-998B-122D87CD8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294F59-F698-1648-A37F-D7C67FEAC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A21055-ADE7-1746-A16C-DCBFF91A2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13FE6-360E-F74B-927A-E29A0E0815EC}" type="datetimeFigureOut">
              <a:rPr lang="en-US" smtClean="0"/>
              <a:t>11/27/21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ECAD1B-7E28-3F48-BCE7-421D5B96F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3C3D1F-F625-4B48-9F4E-0C246EA97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2BF37-4203-C040-A0D5-844351BE1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550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17AE3-7B3C-F54C-B8C4-1817CA2E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359661-7084-CC4E-8BD5-F3F8B8CFEC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5B88F6-3B22-3447-A7B7-102E57F5E8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CAF353-25AB-D543-8C29-DEB123D0A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13FE6-360E-F74B-927A-E29A0E0815EC}" type="datetimeFigureOut">
              <a:rPr lang="en-US" smtClean="0"/>
              <a:t>11/27/21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0E1D13-6C76-3D48-94DC-D1F50AB0F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B8D58E-C9FB-9C4B-908B-B49B0B61F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2BF37-4203-C040-A0D5-844351BE1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41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8E895D-7275-D242-8253-4D4115DF7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F24AD1-F6DC-1A47-B996-5E3A78D2EE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2C8380-B324-4B43-8EDD-D6416BA2DB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13FE6-360E-F74B-927A-E29A0E0815EC}" type="datetimeFigureOut">
              <a:rPr lang="en-US" smtClean="0"/>
              <a:t>11/27/21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6722C-77A0-204C-9DC3-A31C849124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15D0DC-B493-DB41-852F-675468F7E8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2BF37-4203-C040-A0D5-844351BE1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22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4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F0625-C4D0-D14D-A490-BCB65A63B6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57202"/>
            <a:ext cx="9144000" cy="920750"/>
          </a:xfrm>
        </p:spPr>
        <p:txBody>
          <a:bodyPr/>
          <a:lstStyle/>
          <a:p>
            <a:r>
              <a:rPr lang="en-US" dirty="0"/>
              <a:t>Modeling Acoustic Waves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A2EC59-F41C-7F4E-B1CC-F48CAD0CDB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80108"/>
            <a:ext cx="9144000" cy="420690"/>
          </a:xfrm>
        </p:spPr>
        <p:txBody>
          <a:bodyPr/>
          <a:lstStyle/>
          <a:p>
            <a:r>
              <a:rPr lang="en-US" dirty="0"/>
              <a:t>Shawn Huang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89F3BF-E67D-AE48-BEC0-7805631A26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8" r="4672"/>
          <a:stretch/>
        </p:blipFill>
        <p:spPr>
          <a:xfrm>
            <a:off x="2566987" y="1621630"/>
            <a:ext cx="7058025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93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4F03D-9ADB-F741-BE0B-67C3594BB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06" y="365125"/>
            <a:ext cx="10894988" cy="892175"/>
          </a:xfrm>
        </p:spPr>
        <p:txBody>
          <a:bodyPr/>
          <a:lstStyle/>
          <a:p>
            <a:r>
              <a:rPr lang="en-US" dirty="0"/>
              <a:t>Topic/Methods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A20E3-E435-E44D-93A9-B656E6E7F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506" y="3897312"/>
            <a:ext cx="10894988" cy="259556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acoustic waves travel with different amplitude and velocity according to acoustic wave equation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model waves using discretized equation, 2d matrix of sound pressure values at each timestep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- Dirichlet boundaries (kept constant at zero)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generate sine waves for sources of sound - vary location, amplitude, frequency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change speed of sound to model sound waves in different mediums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- 343 m/s for air, 1480 m/s for water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tune parameters (s, dt, dx)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- prevent model from diverging (happens when dt is too large)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- ensure wave amplitude is large enough to be visible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1E53972-5B0F-9C4C-977C-53F32055E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06" y="1350892"/>
            <a:ext cx="10894988" cy="254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884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imation1" descr="animation1">
            <a:hlinkClick r:id="" action="ppaction://media"/>
            <a:extLst>
              <a:ext uri="{FF2B5EF4-FFF2-40B4-BE49-F238E27FC236}">
                <a16:creationId xmlns:a16="http://schemas.microsoft.com/office/drawing/2014/main" id="{97CAD3A4-26B7-7D48-AF78-19F9DB6347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3748" t="16173" r="14578" b="7289"/>
          <a:stretch/>
        </p:blipFill>
        <p:spPr>
          <a:xfrm>
            <a:off x="280631" y="168513"/>
            <a:ext cx="7006165" cy="6520973"/>
          </a:xfrm>
          <a:prstGeom prst="rect">
            <a:avLst/>
          </a:prstGeom>
        </p:spPr>
      </p:pic>
      <p:pic>
        <p:nvPicPr>
          <p:cNvPr id="5" name="animation3" descr="animation3">
            <a:hlinkClick r:id="" action="ppaction://media"/>
            <a:extLst>
              <a:ext uri="{FF2B5EF4-FFF2-40B4-BE49-F238E27FC236}">
                <a16:creationId xmlns:a16="http://schemas.microsoft.com/office/drawing/2014/main" id="{3E1577D5-9265-C846-BD6A-CC572226D6E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23202" t="16187" r="15827" b="8274"/>
          <a:stretch/>
        </p:blipFill>
        <p:spPr>
          <a:xfrm>
            <a:off x="8408287" y="3357895"/>
            <a:ext cx="3766776" cy="3500105"/>
          </a:xfrm>
          <a:prstGeom prst="rect">
            <a:avLst/>
          </a:prstGeom>
        </p:spPr>
      </p:pic>
      <p:pic>
        <p:nvPicPr>
          <p:cNvPr id="6" name="animation2" descr="animation2">
            <a:hlinkClick r:id="" action="ppaction://media"/>
            <a:extLst>
              <a:ext uri="{FF2B5EF4-FFF2-40B4-BE49-F238E27FC236}">
                <a16:creationId xmlns:a16="http://schemas.microsoft.com/office/drawing/2014/main" id="{1970DAA3-9767-8A4B-84FF-C2FE1EA49E4D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8"/>
          <a:srcRect l="22842" t="16906" r="14029" b="8994"/>
          <a:stretch/>
        </p:blipFill>
        <p:spPr>
          <a:xfrm>
            <a:off x="8408286" y="0"/>
            <a:ext cx="3766777" cy="331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64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2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3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116</Words>
  <Application>Microsoft Macintosh PowerPoint</Application>
  <PresentationFormat>Widescreen</PresentationFormat>
  <Paragraphs>12</Paragraphs>
  <Slides>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Modeling Acoustic Waves</vt:lpstr>
      <vt:lpstr>Topic/Methods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Modeling Acoustic Waves</dc:title>
  <dc:creator>Shawn Huang</dc:creator>
  <cp:lastModifiedBy>Shawn Huang</cp:lastModifiedBy>
  <cp:revision>4</cp:revision>
  <dcterms:created xsi:type="dcterms:W3CDTF">2021-11-28T06:39:51Z</dcterms:created>
  <dcterms:modified xsi:type="dcterms:W3CDTF">2021-11-28T07:28:54Z</dcterms:modified>
</cp:coreProperties>
</file>