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2A19-89B1-2047-9FCA-AB4266D9A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832D0-86B1-294F-BC34-07A196290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19B0-909D-E547-856C-16758ED3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1D75B-B464-D940-AE9B-041E2140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179E6-EF18-DE46-8487-601144EA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F66E-1F8E-CD4B-87CC-6AF1E3F4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B7090-0A23-6341-BBC8-49E8E0445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1DEA-566A-C54B-9860-2F74E311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681FF-26B4-D746-AA50-9AF6097D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A0C0C-BF2A-A54F-B635-B03DFC94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3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91783-A451-6A41-9FA1-ED9B2300E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4B816-3C8C-0E4F-8DD9-55FB9EF78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C31C2-BF9F-AD4A-948F-24AE3744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A1E59-B8C3-0B4F-8A12-5529A363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71C64-1828-EC4D-8038-69BEB21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706F1-1FBD-4C42-B285-71FF99BF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40D8-594B-8641-96DF-3646E7869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6EDBF-AD1E-9F44-B987-04089CD7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CCABF-7D27-C844-9087-3CAAA68B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83995-2CA8-A347-8D67-5E0AEBB8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1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9661-85A3-8747-95C6-C602BD4F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8EF7A-5A13-F84F-AF87-145EE2C4B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D622-6C90-0843-8DFB-1689781C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F955F-232A-C24F-B1D4-1CA05D1AF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37B37-07B8-1143-8425-C77F9E46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32C5-F3AA-934C-9255-390C550C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F30B-72A7-8D4D-A898-BF6FE930D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286D5-0C1D-754B-ACF4-EE986ABD4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33264-3EA7-654A-8CEE-AB6A0E4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241C-152B-6D49-8221-DBF92B98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9E959-85EC-C54E-8DAE-4790CED6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90B7-C2FF-594F-870F-70B40AD7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F1215-FFA3-1C41-A2DD-E289D36FD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424E4-9401-4148-8FE1-28DB4A610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3CE93-873E-584A-8068-F3E472942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7A7B4-F293-5F40-BE85-87947596D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650CC-8A64-AA4C-8ECF-F57351E9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24D-A332-674B-BFAA-CE54D822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DFB13-5065-9948-B30B-9EBCA8FD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DC53-B85A-2345-B8C4-58FAC66A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1F86E-C767-F944-9C51-FDEC9639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A9372-7099-BB4D-B006-D7FEA0F0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5A046-4C62-BA42-9A91-4926A78A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93AD9-8897-B546-B2C0-59E4C2A3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1933E-3BC9-D349-9B92-5A3C013C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4DD11-8A7D-AD4C-BE44-84148563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6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3BAF-C73F-5746-8EFB-5EB1A87D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B1C3-45C8-294F-8037-959331F0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B9E50-0D1E-1C43-BBC6-4C8AACBF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95F2D-A3E3-B94D-A20C-201D92A1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735D9-FE93-F041-875D-E35104D1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59DE1-44AF-7248-B2C5-B8399400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8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96D2-C7AC-574B-B74A-E283231C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EDFEC-D6B6-0F47-BE7D-1F772B451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8041A-203F-1F4A-9CCC-75A342438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1702C-ECDB-FF49-9A31-230F328B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AC6AF-73B2-014F-80CC-9B359DE7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9FFD0-C665-074E-A9EB-4C7D0B6E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9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E7185-14F4-9C44-963B-47EF84CA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8D5F9-E7CB-C643-9321-65B4FF16B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D147-4A42-DD4A-9995-DC54B7EBB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8919-9C95-C54C-8E64-B12A048FF35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E919F-9479-3847-AC47-B189413D8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AB85-D83B-2942-A272-BAE529A16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14FE-447E-BB4C-80B8-50A263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7498B-965A-5F42-AB2B-33B299DFF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en-US" sz="4200" b="1" i="1" dirty="0">
                <a:solidFill>
                  <a:srgbClr val="FFFFFF"/>
                </a:solidFill>
              </a:rPr>
              <a:t>Mechanisms of Rock Magnetic Remanence Acquisition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25E674-1508-AA42-90C7-074B0C88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904" y="2408618"/>
            <a:ext cx="3293511" cy="41690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hart, surface chart&#10;&#10;Description automatically generated">
            <a:extLst>
              <a:ext uri="{FF2B5EF4-FFF2-40B4-BE49-F238E27FC236}">
                <a16:creationId xmlns:a16="http://schemas.microsoft.com/office/drawing/2014/main" id="{21C4F6FC-4F1F-4E48-9B67-CACE4214B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88" y="2256799"/>
            <a:ext cx="4393008" cy="3997637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E96AB32E-24FD-4848-A3B9-CA4D6C867A3E}"/>
              </a:ext>
            </a:extLst>
          </p:cNvPr>
          <p:cNvSpPr txBox="1">
            <a:spLocks/>
          </p:cNvSpPr>
          <p:nvPr/>
        </p:nvSpPr>
        <p:spPr>
          <a:xfrm>
            <a:off x="1544278" y="1528377"/>
            <a:ext cx="9144000" cy="423713"/>
          </a:xfrm>
          <a:prstGeom prst="rect">
            <a:avLst/>
          </a:prstGeom>
          <a:solidFill>
            <a:srgbClr val="40404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E9F05"/>
                </a:solidFill>
              </a:rPr>
              <a:t>Leyla Namazie</a:t>
            </a:r>
          </a:p>
        </p:txBody>
      </p:sp>
    </p:spTree>
    <p:extLst>
      <p:ext uri="{BB962C8B-B14F-4D97-AF65-F5344CB8AC3E}">
        <p14:creationId xmlns:p14="http://schemas.microsoft.com/office/powerpoint/2010/main" val="368255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416D-62A8-1E47-A2FE-D088A475E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66" y="297952"/>
            <a:ext cx="5203005" cy="6349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(1) Thermal Remanent Magnetization</a:t>
            </a:r>
          </a:p>
          <a:p>
            <a:pPr marL="0" indent="0">
              <a:buNone/>
            </a:pPr>
            <a:r>
              <a:rPr lang="en-US" sz="1500" i="1" dirty="0"/>
              <a:t>Acquired when minerals crystallize in magma and cool through a characteristic curie temperature </a:t>
            </a:r>
          </a:p>
          <a:p>
            <a:pPr marL="0" indent="0">
              <a:buNone/>
            </a:pPr>
            <a:endParaRPr lang="en-US" sz="1800" i="1" dirty="0"/>
          </a:p>
          <a:p>
            <a:pPr marL="400050" indent="-400050">
              <a:buFont typeface="+mj-lt"/>
              <a:buAutoNum type="romanLcPeriod"/>
            </a:pPr>
            <a:r>
              <a:rPr lang="en-US" sz="1800" dirty="0"/>
              <a:t>2D heat equation used to model magma cooling in a dike intrusion</a:t>
            </a:r>
          </a:p>
          <a:p>
            <a:pPr lvl="1"/>
            <a:r>
              <a:rPr lang="en-US" sz="1400" dirty="0"/>
              <a:t>Basaltic composition, 5% volume ferromagnetic magnetite minerals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800" dirty="0"/>
              <a:t>Additional Magnetization matrix was created and updated with each heat flow iteration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800" dirty="0"/>
              <a:t>Magnetization obeyed the saturation magnetization equation of rock magnetism: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Result: </a:t>
            </a:r>
            <a:r>
              <a:rPr lang="en-US" sz="1800" dirty="0"/>
              <a:t>Magnetization intensity of each unit in the dike increased as magma cooled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500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12B9B42-96D9-6E48-AD90-3667D8606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5" b="10266"/>
          <a:stretch/>
        </p:blipFill>
        <p:spPr>
          <a:xfrm>
            <a:off x="704143" y="4101500"/>
            <a:ext cx="4279316" cy="11273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3CBA2D-43C1-A847-9D8B-112DC517DC04}"/>
              </a:ext>
            </a:extLst>
          </p:cNvPr>
          <p:cNvSpPr txBox="1">
            <a:spLocks/>
          </p:cNvSpPr>
          <p:nvPr/>
        </p:nvSpPr>
        <p:spPr>
          <a:xfrm>
            <a:off x="6096000" y="297952"/>
            <a:ext cx="5761234" cy="6349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(2) Chemical Remanent Magnetization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500" i="1" dirty="0"/>
              <a:t>Acquired when minerals crystallize below the curie temperature and grow past a characteristic “blocking volume”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500" i="1" dirty="0"/>
          </a:p>
          <a:p>
            <a:pPr marL="400050" indent="-400050">
              <a:buFont typeface="+mj-lt"/>
              <a:buAutoNum type="romanLcPeriod"/>
            </a:pPr>
            <a:r>
              <a:rPr lang="en-US" sz="1800" dirty="0"/>
              <a:t>Diffusion Limited Aggregation representing hematite crystallization at surface temperature (20°C)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800" dirty="0"/>
              <a:t>Image analysis to calculate particle areas, converted to volumes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800" dirty="0"/>
              <a:t>Plotted resulting volumes against hematite crystallographic anisotropy values to determine “magnetic stability” of each particle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b="1" dirty="0"/>
              <a:t>Result: </a:t>
            </a:r>
            <a:r>
              <a:rPr lang="en-US" sz="1800" dirty="0"/>
              <a:t>larger volumes corresponded to larger characteristic relaxation time, which corresponds to higher magnetic stability 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D3EA6DF-A1F1-B345-8DE2-74294721A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68" b="15843"/>
          <a:stretch/>
        </p:blipFill>
        <p:spPr>
          <a:xfrm>
            <a:off x="6775015" y="3916565"/>
            <a:ext cx="3786705" cy="11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M_2dHeat" descr="TRM_2dHeat">
            <a:hlinkClick r:id="" action="ppaction://media"/>
            <a:extLst>
              <a:ext uri="{FF2B5EF4-FFF2-40B4-BE49-F238E27FC236}">
                <a16:creationId xmlns:a16="http://schemas.microsoft.com/office/drawing/2014/main" id="{AB27B507-60EB-FA4D-BC3B-8451877DA3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390" y="468153"/>
            <a:ext cx="5794766" cy="5794766"/>
          </a:xfrm>
          <a:prstGeom prst="rect">
            <a:avLst/>
          </a:prstGeom>
        </p:spPr>
      </p:pic>
      <p:pic>
        <p:nvPicPr>
          <p:cNvPr id="3" name="109_CRM_DLA" descr="109_CRM_DLA">
            <a:hlinkClick r:id="" action="ppaction://media"/>
            <a:extLst>
              <a:ext uri="{FF2B5EF4-FFF2-40B4-BE49-F238E27FC236}">
                <a16:creationId xmlns:a16="http://schemas.microsoft.com/office/drawing/2014/main" id="{E10B4798-46DF-A545-99AE-872819865FC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6649" y="488703"/>
            <a:ext cx="4853205" cy="6369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1D1A2-EF06-8F4F-904A-811B09BC518E}"/>
              </a:ext>
            </a:extLst>
          </p:cNvPr>
          <p:cNvSpPr txBox="1"/>
          <p:nvPr/>
        </p:nvSpPr>
        <p:spPr>
          <a:xfrm>
            <a:off x="996593" y="540075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Thermal Magnetic Remanence Model </a:t>
            </a:r>
          </a:p>
        </p:txBody>
      </p:sp>
    </p:spTree>
    <p:extLst>
      <p:ext uri="{BB962C8B-B14F-4D97-AF65-F5344CB8AC3E}">
        <p14:creationId xmlns:p14="http://schemas.microsoft.com/office/powerpoint/2010/main" val="16547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169</Words>
  <Application>Microsoft Macintosh PowerPoint</Application>
  <PresentationFormat>Widescreen</PresentationFormat>
  <Paragraphs>29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Mechanisms of Rock Magnetic Remanence Acquisition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of Magnetic Remanence Acquisition</dc:title>
  <dc:creator>Leyla Namazie</dc:creator>
  <cp:lastModifiedBy>Leyla Namazie</cp:lastModifiedBy>
  <cp:revision>10</cp:revision>
  <dcterms:created xsi:type="dcterms:W3CDTF">2021-12-02T21:54:47Z</dcterms:created>
  <dcterms:modified xsi:type="dcterms:W3CDTF">2021-12-02T23:30:04Z</dcterms:modified>
</cp:coreProperties>
</file>