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Nunito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46e5f614c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046e5f614c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46e5f614c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46e5f614c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46e5f614c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46e5f614c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46e5f614c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046e5f614c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46e5f614c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46e5f614c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46e5f614c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046e5f614c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889400" y="589350"/>
            <a:ext cx="7862100" cy="9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N-Body Force Simulations</a:t>
            </a:r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507025" y="1366950"/>
            <a:ext cx="17934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Max Coy</a:t>
            </a:r>
            <a:endParaRPr sz="2000"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050" y="1366950"/>
            <a:ext cx="3981465" cy="35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Code Pipeline</a:t>
            </a:r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Create an Object class ‘Particle’ to store information (e.g. position, velocity, mass…)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Create an array of Particle objects to specify some initial condition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Using a force function, calculate the change in position and velocity (Using Runge-Kutta method) over some small timestep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Check to see if any particles have collided; if they have, join the two particles together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Repeat steps 3-4 until specified iteration limit is reached.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Advantages</a:t>
            </a:r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Written in a generalized manner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Can simulate lots of different forces, physical and nonphysical 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Can simulate multiple forces at once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Can simulate in any N dimensions specified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Has lots of premade functions for ease of use (takes 2 lines of code to run a new simulation)</a:t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Limitations</a:t>
            </a:r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Brute Force solver (i.e. order of n^2 operations) so it has a limited range of particle counts where it has a reasonable runtime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(My laptop can run about 200 particles at a time)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Difficult to determine what a good time step is</a:t>
            </a:r>
            <a:endParaRPr sz="16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 Particle Gravity Simulation</a:t>
            </a:r>
            <a:endParaRPr/>
          </a:p>
        </p:txBody>
      </p:sp>
      <p:pic>
        <p:nvPicPr>
          <p:cNvPr id="2" name="Sphere 100 Bodies">
            <a:hlinkClick r:id="" action="ppaction://media"/>
            <a:extLst>
              <a:ext uri="{FF2B5EF4-FFF2-40B4-BE49-F238E27FC236}">
                <a16:creationId xmlns:a16="http://schemas.microsoft.com/office/drawing/2014/main" id="{43EF2C03-D9CD-474C-A147-CD09049783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9025" y="1423688"/>
            <a:ext cx="5059745" cy="3373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12B09-36B3-4324-BF3E-6F51F49F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Particle “Linear Spiral” Simulation</a:t>
            </a:r>
          </a:p>
        </p:txBody>
      </p:sp>
      <p:pic>
        <p:nvPicPr>
          <p:cNvPr id="4" name="Spiral test">
            <a:hlinkClick r:id="" action="ppaction://media"/>
            <a:extLst>
              <a:ext uri="{FF2B5EF4-FFF2-40B4-BE49-F238E27FC236}">
                <a16:creationId xmlns:a16="http://schemas.microsoft.com/office/drawing/2014/main" id="{41DD53A4-2C77-4DD6-AE79-CDE001480F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687" y="1863725"/>
            <a:ext cx="3408363" cy="2272242"/>
          </a:xfrm>
          <a:prstGeom prst="rect">
            <a:avLst/>
          </a:prstGeom>
        </p:spPr>
      </p:pic>
      <p:pic>
        <p:nvPicPr>
          <p:cNvPr id="5" name="Spiral">
            <a:hlinkClick r:id="" action="ppaction://media"/>
            <a:extLst>
              <a:ext uri="{FF2B5EF4-FFF2-40B4-BE49-F238E27FC236}">
                <a16:creationId xmlns:a16="http://schemas.microsoft.com/office/drawing/2014/main" id="{583408DD-3A64-46FD-ABB0-DC0A2E7DA87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9163" y="1863725"/>
            <a:ext cx="3730625" cy="24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1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225 Particle Electric Force Simulation</a:t>
            </a:r>
            <a:endParaRPr/>
          </a:p>
        </p:txBody>
      </p:sp>
      <p:pic>
        <p:nvPicPr>
          <p:cNvPr id="2" name="Electric Box 225_Trim">
            <a:hlinkClick r:id="" action="ppaction://media"/>
            <a:extLst>
              <a:ext uri="{FF2B5EF4-FFF2-40B4-BE49-F238E27FC236}">
                <a16:creationId xmlns:a16="http://schemas.microsoft.com/office/drawing/2014/main" id="{7553AC4D-4F0E-45FC-BD72-6B8A1C58B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2236" y="1800200"/>
            <a:ext cx="4209894" cy="2806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 Particle ‘Massive Proton’ Simulation</a:t>
            </a:r>
            <a:endParaRPr/>
          </a:p>
        </p:txBody>
      </p:sp>
      <p:pic>
        <p:nvPicPr>
          <p:cNvPr id="2" name="Massive Proton 50_Trim">
            <a:hlinkClick r:id="" action="ppaction://media"/>
            <a:extLst>
              <a:ext uri="{FF2B5EF4-FFF2-40B4-BE49-F238E27FC236}">
                <a16:creationId xmlns:a16="http://schemas.microsoft.com/office/drawing/2014/main" id="{DEF2799C-DF9D-4D76-869A-F1436B01B0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4897" y="1612379"/>
            <a:ext cx="4757035" cy="3171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On-screen Show (16:9)</PresentationFormat>
  <Paragraphs>22</Paragraphs>
  <Slides>8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Nunito</vt:lpstr>
      <vt:lpstr>Calibri</vt:lpstr>
      <vt:lpstr>Arial</vt:lpstr>
      <vt:lpstr>Shift</vt:lpstr>
      <vt:lpstr>N-Body Force Simulations</vt:lpstr>
      <vt:lpstr>Basic Code Pipeline</vt:lpstr>
      <vt:lpstr>Code Advantages</vt:lpstr>
      <vt:lpstr>Code Limitations</vt:lpstr>
      <vt:lpstr>100 Particle Gravity Simulation</vt:lpstr>
      <vt:lpstr>10 Particle “Linear Spiral” Simulation</vt:lpstr>
      <vt:lpstr>225 Particle Electric Force Simulation</vt:lpstr>
      <vt:lpstr>50 Particle ‘Massive Proton’ Simulation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N-Body Force Simulations</dc:title>
  <cp:lastModifiedBy>Max Coy</cp:lastModifiedBy>
  <cp:revision>2</cp:revision>
  <dcterms:modified xsi:type="dcterms:W3CDTF">2021-12-02T21:22:05Z</dcterms:modified>
</cp:coreProperties>
</file>