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6A4FD-28D3-4F79-80A8-B173EEBB5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A688C9-6BFD-42C5-A37B-1B78A026E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4B4E5-B47B-49A8-BEF5-99EA4F9F7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1635-0DD7-4D6A-AC69-15D95A8605F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3F0AA-677D-4969-A444-C175B7553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86286-E909-42C7-A513-BCE773AE4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0BEB-4816-4AC5-9AF5-F36A97DCF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42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62DD2-0FD0-4D23-811E-E538BCFE9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F067E6-D954-43FD-838F-140FD9320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A87CF-3375-4BB1-9CBA-26C997257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1635-0DD7-4D6A-AC69-15D95A8605F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7C6A3-51F3-43EC-B0A7-6DD646C9E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B771F-19BA-43ED-96BD-AA63E04D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0BEB-4816-4AC5-9AF5-F36A97DCF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E42D28-73D9-47C6-A733-7886081B0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FB31B8-0B69-41D6-9B51-AB6CEB0B0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B5AC9-EA24-4924-A64D-CC10A36C6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1635-0DD7-4D6A-AC69-15D95A8605F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251D6-35D6-4871-BAE6-F18C374E0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F4CF5-B600-4A4D-970A-780C87E1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0BEB-4816-4AC5-9AF5-F36A97DCF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9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72AB1-32C0-4B87-A2BE-E07F4F5AC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E1ECC-5021-496B-A2F2-2D799647A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E7984-1B54-4A93-A6A4-31C2B13C4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1635-0DD7-4D6A-AC69-15D95A8605F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D186D-E0D7-4370-BF38-A43F5A730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C089E-7FA5-428E-A155-38CF5892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0BEB-4816-4AC5-9AF5-F36A97DCF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0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F025F-9C7C-4F36-8943-1ED2E5BAA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569C9-C99E-4FFA-886E-B787BA1CE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2CAB-4746-4E32-A4D3-30B0C107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1635-0DD7-4D6A-AC69-15D95A8605F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2A610-6B09-4002-AE3A-3991E014B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C9CD9-85C5-4361-AF5C-6A01FD822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0BEB-4816-4AC5-9AF5-F36A97DCF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52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53318-5F1B-4D75-ADFE-05915402E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09722-B1D8-49E7-8080-6F74628B9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3DD3B-937D-4847-8F60-FDC103054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119F3-40AA-48BD-8BDB-B4C18C66C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1635-0DD7-4D6A-AC69-15D95A8605F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FB155-C8C0-41B2-8266-CD4076267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5D5E6-4F02-4055-91D0-1EE445CF8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0BEB-4816-4AC5-9AF5-F36A97DCF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2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234EF-9849-4988-8730-BE466B5F7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06011-EC20-455E-B4FB-EFCE8ADED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740E5D-1B1D-41DC-9714-CB30B3E20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F5756B-84B2-4437-A4E3-54BCCF9DB2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D58B31-B5B2-42F8-8748-C788DA567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BC9AFD-24EA-45CB-851A-BC8CFD0C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1635-0DD7-4D6A-AC69-15D95A8605F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57C963-24ED-4018-8B70-EDF4F997F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42E95-B71C-4583-AD31-0D942D859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0BEB-4816-4AC5-9AF5-F36A97DCF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8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44407-DC33-4A93-8CDB-85D1E2E9F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E23CBE-98E3-49A6-AEA2-5E38D50DA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1635-0DD7-4D6A-AC69-15D95A8605F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AF5899-6632-4771-ABDE-43B6A5005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B61CA-7581-4495-8204-656657A60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0BEB-4816-4AC5-9AF5-F36A97DCF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38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F3E6A4-DB1F-4907-93CC-0D917109C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1635-0DD7-4D6A-AC69-15D95A8605F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D9860B-DA11-46ED-BB54-FAB667F82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26799-7CC6-4428-AA98-F7425F767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0BEB-4816-4AC5-9AF5-F36A97DCF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455C5-D4DF-4F67-A469-C30E1123B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0323B-F730-47EB-B024-7E9A7DE3A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020E66-35BD-47B5-AE75-AEAC19ACF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6B7F5-F809-450C-9BE8-8ED6DFFF3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1635-0DD7-4D6A-AC69-15D95A8605F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E5D93-58B8-494C-9A87-90181ACD8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D9A37-1F14-4317-8812-C74706E4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0BEB-4816-4AC5-9AF5-F36A97DCF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22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D6714-EBA3-4BC8-A0AB-BF3CC06CC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621788-9648-46E3-A7F2-01746C0D11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6775F-6422-4C01-910E-4279374B2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0FD79-C9A1-4EF3-91FF-75C42F24B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1635-0DD7-4D6A-AC69-15D95A8605F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3B6E5-9A29-4752-A340-5E0D3EA8E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7EABD-47FB-496E-8488-790CBA9A0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0BEB-4816-4AC5-9AF5-F36A97DCF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9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839E74-26EF-4CC2-9B66-147D0D0C9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27248-EA0C-410D-92FA-DDFCE8E32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EB2B8-44E0-410C-9319-1D571A395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C1635-0DD7-4D6A-AC69-15D95A8605F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867BE-B962-4AF4-9A78-EF5D3927C9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1B5BA-0D7D-479E-B525-C97C51BC0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D0BEB-4816-4AC5-9AF5-F36A97DCF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4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301A7-2D1E-483C-9DE4-023F3FEA2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3599"/>
            <a:ext cx="9144000" cy="1053841"/>
          </a:xfrm>
        </p:spPr>
        <p:txBody>
          <a:bodyPr/>
          <a:lstStyle/>
          <a:p>
            <a:r>
              <a:rPr lang="en-US" dirty="0"/>
              <a:t>Erosion of the East Bay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D2D04-BA78-432F-B412-3458C74F95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70537"/>
            <a:ext cx="9144000" cy="730821"/>
          </a:xfrm>
        </p:spPr>
        <p:txBody>
          <a:bodyPr/>
          <a:lstStyle/>
          <a:p>
            <a:r>
              <a:rPr lang="en-US" dirty="0"/>
              <a:t>Yuan Lin, EPS 109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9D4A87-B006-41C5-8441-007944BE2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563" y="2444455"/>
            <a:ext cx="6312874" cy="42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40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EEA0D-1F89-4AC9-9C4A-28DB03B84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FC29B-56F4-4441-BCF8-2874B626A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plan was to use USGS data of Bay Area to make erosion model of East Bay</a:t>
            </a:r>
          </a:p>
          <a:p>
            <a:r>
              <a:rPr lang="en-US" dirty="0"/>
              <a:t>Data was found from the National Map service, but could not install GDAL package needed to manipulate data</a:t>
            </a:r>
          </a:p>
          <a:p>
            <a:r>
              <a:rPr lang="en-US" dirty="0"/>
              <a:t>So, instead I created my own array of the region around Berkeley and modeled erosion with that</a:t>
            </a:r>
          </a:p>
          <a:p>
            <a:r>
              <a:rPr lang="en-US" dirty="0"/>
              <a:t>Code is from the Perron paper</a:t>
            </a:r>
          </a:p>
          <a:p>
            <a:pPr lvl="1"/>
            <a:r>
              <a:rPr lang="en-US" dirty="0"/>
              <a:t>Perron, J.T. et al. (2008). Controls on the spacing of first-order valleys. </a:t>
            </a:r>
            <a:r>
              <a:rPr lang="en-US" i="1" dirty="0"/>
              <a:t>Journal of Geophysical Research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313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5A812-E466-47E5-862F-FE4FBC238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</a:t>
            </a:r>
          </a:p>
        </p:txBody>
      </p:sp>
      <p:pic>
        <p:nvPicPr>
          <p:cNvPr id="4" name="animation">
            <a:hlinkClick r:id="" action="ppaction://media"/>
            <a:extLst>
              <a:ext uri="{FF2B5EF4-FFF2-40B4-BE49-F238E27FC236}">
                <a16:creationId xmlns:a16="http://schemas.microsoft.com/office/drawing/2014/main" id="{5BD2996D-9C63-451E-8201-7E8016E41BD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2493" y="1559368"/>
            <a:ext cx="9867014" cy="493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97</Words>
  <Application>Microsoft Office PowerPoint</Application>
  <PresentationFormat>Widescreen</PresentationFormat>
  <Paragraphs>9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Erosion of the East Bay</vt:lpstr>
      <vt:lpstr>Methods</vt:lpstr>
      <vt:lpstr>Animation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Erosion of the East Bay</dc:title>
  <dc:creator>Yuan</dc:creator>
  <cp:lastModifiedBy>Yuan</cp:lastModifiedBy>
  <cp:revision>10</cp:revision>
  <dcterms:created xsi:type="dcterms:W3CDTF">2020-12-02T12:27:21Z</dcterms:created>
  <dcterms:modified xsi:type="dcterms:W3CDTF">2020-12-04T00:47:29Z</dcterms:modified>
</cp:coreProperties>
</file>