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mp4" ContentType="video/unknown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24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C558B-8C78-AC40-A209-E595BAD12BC2}" type="datetimeFigureOut">
              <a:rPr lang="en-US" smtClean="0"/>
              <a:t>12/1/20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C558B-8C78-AC40-A209-E595BAD12BC2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5878C-E236-7D47-AD4D-DA93141AC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C558B-8C78-AC40-A209-E595BAD12BC2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5878C-E236-7D47-AD4D-DA93141AC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C558B-8C78-AC40-A209-E595BAD12BC2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5878C-E236-7D47-AD4D-DA93141AC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C558B-8C78-AC40-A209-E595BAD12BC2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C558B-8C78-AC40-A209-E595BAD12BC2}" type="datetimeFigureOut">
              <a:rPr lang="en-US" smtClean="0"/>
              <a:t>12/1/20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5878C-E236-7D47-AD4D-DA93141AC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C558B-8C78-AC40-A209-E595BAD12BC2}" type="datetimeFigureOut">
              <a:rPr lang="en-US" smtClean="0"/>
              <a:t>12/1/20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5878C-E236-7D47-AD4D-DA93141AC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C558B-8C78-AC40-A209-E595BAD12BC2}" type="datetimeFigureOut">
              <a:rPr lang="en-US" smtClean="0"/>
              <a:t>12/1/20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5878C-E236-7D47-AD4D-DA93141AC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C558B-8C78-AC40-A209-E595BAD12BC2}" type="datetimeFigureOut">
              <a:rPr lang="en-US" smtClean="0"/>
              <a:t>12/1/20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5878C-E236-7D47-AD4D-DA93141ACF2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C558B-8C78-AC40-A209-E595BAD12BC2}" type="datetimeFigureOut">
              <a:rPr lang="en-US" smtClean="0"/>
              <a:t>12/1/20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5878C-E236-7D47-AD4D-DA93141AC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C558B-8C78-AC40-A209-E595BAD12BC2}" type="datetimeFigureOut">
              <a:rPr lang="en-US" smtClean="0"/>
              <a:t>12/1/20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5878C-E236-7D47-AD4D-DA93141ACF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59C558B-8C78-AC40-A209-E595BAD12BC2}" type="datetimeFigureOut">
              <a:rPr lang="en-US" smtClean="0"/>
              <a:t>12/1/20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95878C-E236-7D47-AD4D-DA93141ACF2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1" Type="http://schemas.microsoft.com/office/2007/relationships/media" Target="../media/media1.mp4"/><Relationship Id="rId2" Type="http://schemas.openxmlformats.org/officeDocument/2006/relationships/video" Target="../media/media1.mp4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1" Type="http://schemas.microsoft.com/office/2007/relationships/media" Target="../media/media2.mp4"/><Relationship Id="rId2" Type="http://schemas.openxmlformats.org/officeDocument/2006/relationships/video" Target="../media/media2.mp4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-207028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3400" b="1" dirty="0" smtClean="0"/>
              <a:t>Yellowstone:  Aspen, Elk, and Wolves</a:t>
            </a:r>
            <a:br>
              <a:rPr lang="en-US" sz="3400" b="1" dirty="0" smtClean="0"/>
            </a:br>
            <a:r>
              <a:rPr lang="en-US" sz="3400" b="1" dirty="0" smtClean="0"/>
              <a:t>A Simple Ecosystem</a:t>
            </a:r>
            <a:endParaRPr lang="en-US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EPS 109 Fall 2020</a:t>
            </a:r>
          </a:p>
          <a:p>
            <a:pPr algn="ctr"/>
            <a:r>
              <a:rPr lang="en-US" dirty="0" smtClean="0"/>
              <a:t>Jacob Brumm</a:t>
            </a:r>
            <a:endParaRPr lang="en-US" dirty="0"/>
          </a:p>
        </p:txBody>
      </p:sp>
      <p:pic>
        <p:nvPicPr>
          <p:cNvPr id="7" name="Picture 6" descr="021220_jb_wolves_feat_REV-1028x57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776" y="3905571"/>
            <a:ext cx="4906526" cy="2625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5eecdc4dd0261.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3829">
            <a:off x="6188389" y="2676372"/>
            <a:ext cx="2775406" cy="18525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 descr="quaking-aspen-tree-800x80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40" y="1850064"/>
            <a:ext cx="2250016" cy="22500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50630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Idea and Method</a:t>
            </a:r>
            <a:endParaRPr lang="en-US" dirty="0"/>
          </a:p>
        </p:txBody>
      </p:sp>
      <p:pic>
        <p:nvPicPr>
          <p:cNvPr id="4" name="Content Placeholder 3" descr="Screen Shot 2020-12-01 at 6.28.39 PM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193" b="-26193"/>
          <a:stretch>
            <a:fillRect/>
          </a:stretch>
        </p:blipFill>
        <p:spPr>
          <a:xfrm>
            <a:off x="3628330" y="5294005"/>
            <a:ext cx="2443225" cy="1563995"/>
          </a:xfrm>
        </p:spPr>
      </p:pic>
      <p:sp>
        <p:nvSpPr>
          <p:cNvPr id="10" name="TextBox 9"/>
          <p:cNvSpPr txBox="1"/>
          <p:nvPr/>
        </p:nvSpPr>
        <p:spPr>
          <a:xfrm>
            <a:off x="1435608" y="1731737"/>
            <a:ext cx="73908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The idea for choosing a predator-prey simulation comes from the constant struggle to find equilibrium in Yellowstone’s ecosystem after 1926.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1926 wolves were eradicated, and then reintroduced in 1995.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With the lack of natural predators, Elk populations were deteriorating Yellowstone’s ecosystem.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I attempt to see if there can be an equilibrium reached in a simple Yellowstone ecosystem.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35608" y="3788718"/>
            <a:ext cx="7390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Methods Used</a:t>
            </a:r>
            <a:endParaRPr lang="en-US" sz="2400" dirty="0">
              <a:latin typeface="Gill Sans MT (Headings)"/>
              <a:cs typeface="Gill Sans MT (Headings)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35609" y="4399895"/>
            <a:ext cx="7390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Three nonlinear first order differential equations (</a:t>
            </a:r>
            <a:r>
              <a:rPr lang="en-US" dirty="0" err="1" smtClean="0"/>
              <a:t>Lotka-Volterra</a:t>
            </a:r>
            <a:r>
              <a:rPr lang="en-US" dirty="0" smtClean="0"/>
              <a:t> Equations)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Euler’s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50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Yellowstone.mp4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360791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Yellowstone Graph.mp4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1192438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509</TotalTime>
  <Words>98</Words>
  <Application>Microsoft Macintosh PowerPoint</Application>
  <PresentationFormat>On-screen Show (4:3)</PresentationFormat>
  <Paragraphs>11</Paragraphs>
  <Slides>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Yellowstone:  Aspen, Elk, and Wolves A Simple Ecosystem</vt:lpstr>
      <vt:lpstr>Idea and Method</vt:lpstr>
      <vt:lpstr>PowerPoint Presentation</vt:lpstr>
      <vt:lpstr>PowerPoint Presentation</vt:lpstr>
    </vt:vector>
  </TitlesOfParts>
  <Company>FB1206855- DEA#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Brumm</dc:creator>
  <cp:lastModifiedBy>Bruce Brumm</cp:lastModifiedBy>
  <cp:revision>8</cp:revision>
  <dcterms:created xsi:type="dcterms:W3CDTF">2020-12-01T22:21:19Z</dcterms:created>
  <dcterms:modified xsi:type="dcterms:W3CDTF">2020-12-02T06:50:55Z</dcterms:modified>
</cp:coreProperties>
</file>