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Average"/>
      <p:regular r:id="rId12"/>
    </p:embeddedFont>
    <p:embeddedFont>
      <p:font typeface="Oswal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swald-regular.fntdata"/><Relationship Id="rId12" Type="http://schemas.openxmlformats.org/officeDocument/2006/relationships/font" Target="fonts/Average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ecf11ea36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ecf11ea36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CITED: https://randerson112358.medium.com/stock-price-prediction-using-python-machine-learning-e82a039ac2bb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aecf11ea36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aecf11ea36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aee954952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aee954952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aecf11ea36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aecf11ea36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aecf11ea36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aecf11ea36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drive.google.com/file/d/1tK3eHREDJN4k474eCZ0CSGP5BiN3n7ai/view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7622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Stock Predictor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Based on Price Type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EPS 109 Final Project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Albert Zhang</a:t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 Information + Goal </a:t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159300" y="1274250"/>
            <a:ext cx="4338600" cy="366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Stock information consists of different types of stock prices (Adj Close, Close, High Low, Open) and volume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LSTM network - a RNN that learn patterns about some data over time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RMSE (root mean squared error) - </a:t>
            </a:r>
            <a:r>
              <a:rPr lang="en" sz="1600"/>
              <a:t># that </a:t>
            </a:r>
            <a:r>
              <a:rPr lang="en" sz="1600"/>
              <a:t>quantifies difference between an np.array of predictions and their actual prices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GOAL: P</a:t>
            </a:r>
            <a:r>
              <a:rPr lang="en" sz="1600"/>
              <a:t>redict the prices of a user’s chosen stocks over </a:t>
            </a:r>
            <a:r>
              <a:rPr lang="en" sz="1600"/>
              <a:t>a specified amount of time (tomorrow, next week, next month, etc) 	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8200" y="1494125"/>
            <a:ext cx="4260299" cy="26662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 </a:t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1152475"/>
            <a:ext cx="8520600" cy="377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Using the “pandas_datareader module”, call web.dataReader() to obtain stock information from Yahoo Finance within specified start and end dates.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Preprocessing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AutoNum type="alphaLcPeriod"/>
            </a:pPr>
            <a:r>
              <a:rPr lang="en" sz="1600"/>
              <a:t>Choose stock(s) and price type. Obtain data.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AutoNum type="alphaLcPeriod"/>
            </a:pPr>
            <a:r>
              <a:rPr lang="en" sz="1600"/>
              <a:t>Scale prices using MinMaxScaler so they are between 0 and 1.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AutoNum type="alphaLcPeriod"/>
            </a:pPr>
            <a:r>
              <a:rPr lang="en" sz="1600"/>
              <a:t>Split data into training and validation sets.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Create LSTM Model and train model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Use trained model to make predictions + calculate RMSE’s.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Graph actual and predicted prices over time.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Use model to predict future dates. Use FuncAnimation() to animate plot as data comes is calculated in real time. 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DISCLAIMER: stock market is inherently unpredictable and predictions are subject to error propagation.  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LSTM Model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4265800"/>
            <a:ext cx="837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model = createModel(x_train)</a:t>
            </a:r>
            <a:endParaRPr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model.fit(x_train, y_train, batch_size=100, epochs=5)</a:t>
            </a:r>
            <a:endParaRPr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predictions, rmse = inference(scaler, dataset, training_len, model)</a:t>
            </a:r>
            <a:endParaRPr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</a:endParaRPr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463650"/>
            <a:ext cx="6310699" cy="1732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115438"/>
            <a:ext cx="7280602" cy="117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Close Price vs Date for AAPL from 1/1/10 to Today </a:t>
            </a:r>
            <a:endParaRPr/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725" y="885450"/>
            <a:ext cx="7906549" cy="382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Animation</a:t>
            </a:r>
            <a:endParaRPr/>
          </a:p>
        </p:txBody>
      </p:sp>
      <p:pic>
        <p:nvPicPr>
          <p:cNvPr id="94" name="Google Shape;94;p18" title="final_proj_stock_preds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125125"/>
            <a:ext cx="4572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36100" y="770263"/>
            <a:ext cx="3796201" cy="3086482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8"/>
          <p:cNvSpPr txBox="1"/>
          <p:nvPr/>
        </p:nvSpPr>
        <p:spPr>
          <a:xfrm>
            <a:off x="5036100" y="3981425"/>
            <a:ext cx="3796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highlight>
                  <a:srgbClr val="FFFFFF"/>
                </a:highlight>
              </a:rPr>
              <a:t>Min future price:  118.78711</a:t>
            </a:r>
            <a:endParaRPr sz="105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highlight>
                  <a:srgbClr val="FFFFFF"/>
                </a:highlight>
              </a:rPr>
              <a:t>Max future price:  140.42747</a:t>
            </a: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