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ede8874b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ede8874b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ede8874b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ede8874b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ede8874b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ede8874b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f-qE4AghfPwwDHJSgYv4JndUgFZh_aG2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CwtJ-_muKyGT4PvIUCvVMHFabm5pChD0/vie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drive.google.com/file/d/1MG0UmwDAuUSDF-mL3PD8qxsCYoF3C1lZ/view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Giant Impact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Sandra Lucero Ramirez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was the Moon formed?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316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theory suggests that the protoearth was struck by a mars sized planetesimal, named Theia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debris then came together to form our moon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tried to simulate this event but it was much harder than I expected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0200" y="1170125"/>
            <a:ext cx="4211399" cy="3333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up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4366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made the objects out of many points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wanted those points to interact with one another to simulate a collision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was able to get Theia become the debris but had a hard time trying to get it back together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2200" y="761175"/>
            <a:ext cx="2628550" cy="170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 title="Theia16p2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83538" y="2571750"/>
            <a:ext cx="3165868" cy="2374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 title="Theia19gravp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975" y="1294600"/>
            <a:ext cx="3929225" cy="294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 title="Theia20gravp1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1235025"/>
            <a:ext cx="4088100" cy="306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