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e8d9c065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e8d9c065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e8d9c065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e8d9c065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e8d9c065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e8d9c065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e8d9c065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e8d9c065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e8d9c065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e8d9c065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e8d9c065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e8d9c065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e8d9c065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e8d9c065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e8d9c065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e8d9c065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LdF77i6_gFVfAcNeGPP9A2s1xllrWyb5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jgxeJzTTBEQ5IXxsBK9MD8IscQ9ZngHn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Visualizing the Effectiveness of Small Ball in the NBA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Raj Bhanushali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650" y="2670850"/>
            <a:ext cx="2381899" cy="2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of Project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 I would like to answer through visualization: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is the ideal height for a starting lineup in the NBA?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example, are there distributions of heights of PG, SG, SF, PF, C that perform better than others? How can we visualize the matchups between different combinations of heights?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Plan: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Plan: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 Iterate through all games played in the past X seasons (can increase it depending on dataset, time to run, etc)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 For each game, get the heights for the starting lineups of both teams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 Based on which team won, update the "scores" for each starting height lineup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 The scores will be stored in a hashmap where the key is the heights of the 1-5 positions in order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 We can also record how every "average height" lineup performed against every other "average height" lineup; to do this, we will use an NxN square matrix where N is the number of average lineup heights we observe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- We will have a score for every combination of heights in the NBA, but now we need to figure out the best way to visualize this!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7650" y="129200"/>
            <a:ext cx="6123701" cy="22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450" y="2478050"/>
            <a:ext cx="4416099" cy="24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200" y="342150"/>
            <a:ext cx="5866900" cy="4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825" y="0"/>
            <a:ext cx="5344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71900" y="3639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a Taller PG?</a:t>
            </a:r>
            <a:endParaRPr/>
          </a:p>
        </p:txBody>
      </p:sp>
      <p:pic>
        <p:nvPicPr>
          <p:cNvPr id="103" name="Google Shape;103;p19" title="pg_height_matrix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275" y="13350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842" y="0"/>
            <a:ext cx="53963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Rebounds based on Height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538" y="1661975"/>
            <a:ext cx="4627375" cy="32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