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28"/>
  </p:normalViewPr>
  <p:slideViewPr>
    <p:cSldViewPr snapToGrid="0" snapToObjects="1">
      <p:cViewPr>
        <p:scale>
          <a:sx n="101" d="100"/>
          <a:sy n="101" d="100"/>
        </p:scale>
        <p:origin x="144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5DAD495-25F8-4413-A942-74DE042C3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6B55C6FA-DC23-4AAD-B39A-BB3B91BD2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4C1B37C-55C2-7E45-A341-B1CCB40CC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1" t="9456" r="34121" b="10147"/>
          <a:stretch/>
        </p:blipFill>
        <p:spPr>
          <a:xfrm>
            <a:off x="913773" y="385762"/>
            <a:ext cx="2647113" cy="551211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picture containing green, bottle, table, sitting&#10;&#10;Description automatically generated">
            <a:extLst>
              <a:ext uri="{FF2B5EF4-FFF2-40B4-BE49-F238E27FC236}">
                <a16:creationId xmlns:a16="http://schemas.microsoft.com/office/drawing/2014/main" id="{6FBE4BC4-0988-7D4C-BA5E-31289FBDE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355" y="957486"/>
            <a:ext cx="3273244" cy="436432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1FE5B4-6602-475C-B3BF-A15104D0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6E45D-4BD7-1844-B989-81C1142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0382" y="957486"/>
            <a:ext cx="3707844" cy="3131913"/>
          </a:xfrm>
        </p:spPr>
        <p:txBody>
          <a:bodyPr>
            <a:normAutofit/>
          </a:bodyPr>
          <a:lstStyle/>
          <a:p>
            <a:r>
              <a:rPr lang="en-US" sz="4400" dirty="0"/>
              <a:t>2-d Dissolving Effervescent TABLET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7CC16-FE49-2349-93AF-F92757CC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0383" y="4165600"/>
            <a:ext cx="3707844" cy="1717675"/>
          </a:xfrm>
        </p:spPr>
        <p:txBody>
          <a:bodyPr>
            <a:normAutofit/>
          </a:bodyPr>
          <a:lstStyle/>
          <a:p>
            <a:r>
              <a:rPr lang="en-US" dirty="0"/>
              <a:t>BY: MATTHEW WALKER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E1C5E-F1D3-9B4E-A12B-6E74399E4F8E}"/>
              </a:ext>
            </a:extLst>
          </p:cNvPr>
          <p:cNvSpPr txBox="1"/>
          <p:nvPr/>
        </p:nvSpPr>
        <p:spPr>
          <a:xfrm>
            <a:off x="4121355" y="5443574"/>
            <a:ext cx="2841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Picture taken for a fluid mechanics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17357-AF50-B04B-8CA7-8A2A1557D2D7}"/>
              </a:ext>
            </a:extLst>
          </p:cNvPr>
          <p:cNvSpPr txBox="1"/>
          <p:nvPr/>
        </p:nvSpPr>
        <p:spPr>
          <a:xfrm>
            <a:off x="913773" y="6043916"/>
            <a:ext cx="248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2-D Simulated dissolving of tablet</a:t>
            </a:r>
          </a:p>
        </p:txBody>
      </p:sp>
    </p:spTree>
    <p:extLst>
      <p:ext uri="{BB962C8B-B14F-4D97-AF65-F5344CB8AC3E}">
        <p14:creationId xmlns:p14="http://schemas.microsoft.com/office/powerpoint/2010/main" val="40710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ABDCBA-3483-4395-986B-AF2A223F6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5DDAE72-2BA0-4D3D-A316-7BF1A514B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1019DC-44DC-6540-858D-6194F79E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3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256D5-35FF-E74F-8A5D-C658594507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1709" y="1795592"/>
            <a:ext cx="3995596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Goal: Use </a:t>
            </a:r>
            <a:r>
              <a:rPr lang="en-US" sz="1600" dirty="0" err="1"/>
              <a:t>Jupyter</a:t>
            </a:r>
            <a:r>
              <a:rPr lang="en-US" sz="1600" dirty="0"/>
              <a:t> Notebooks and </a:t>
            </a:r>
            <a:r>
              <a:rPr lang="en-US" sz="1600" dirty="0" err="1"/>
              <a:t>MATplotlib</a:t>
            </a:r>
            <a:r>
              <a:rPr lang="en-US" sz="1600" dirty="0"/>
              <a:t>/</a:t>
            </a:r>
            <a:r>
              <a:rPr lang="en-US" sz="1600" dirty="0" err="1"/>
              <a:t>Numpy</a:t>
            </a:r>
            <a:r>
              <a:rPr lang="en-US" sz="1600" dirty="0"/>
              <a:t> to visualize a dissolving effervescent tablet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Methods: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dirty="0"/>
              <a:t>Define reaction functions using </a:t>
            </a:r>
            <a:r>
              <a:rPr lang="en-US" sz="1600" dirty="0" err="1"/>
              <a:t>np.random.random</a:t>
            </a:r>
            <a:r>
              <a:rPr lang="en-US" sz="1600" dirty="0"/>
              <a:t>(), creating a bubble if a reaction occurs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dirty="0"/>
              <a:t>Define a move function that determines location of bubbles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dirty="0"/>
              <a:t>Define a plot function to visualize simulation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dirty="0"/>
              <a:t>“Drop” a tablet into the water and watch as it dissolves and the bubbles travel to the surface!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endParaRPr lang="en-US" sz="1200" dirty="0"/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endParaRPr lang="en-US" sz="12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B8FB2DE-B54D-994A-BAF8-BBE73CFBB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99" y="1692199"/>
            <a:ext cx="3209153" cy="4088094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17338-64E9-CE46-A4E2-795886A21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70" y="1388592"/>
            <a:ext cx="3209144" cy="1540389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2FE2889-398E-EA43-B3A0-C1BF25FAF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670" y="3428999"/>
            <a:ext cx="2925636" cy="2574560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2E0FD1-8437-4082-8DD6-4623B4D0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6"/>
          <a:stretch/>
        </p:blipFill>
        <p:spPr>
          <a:xfrm>
            <a:off x="4087504" y="0"/>
            <a:ext cx="8104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.mp4" descr="animation.mp4">
            <a:hlinkClick r:id="" action="ppaction://media"/>
            <a:extLst>
              <a:ext uri="{FF2B5EF4-FFF2-40B4-BE49-F238E27FC236}">
                <a16:creationId xmlns:a16="http://schemas.microsoft.com/office/drawing/2014/main" id="{EFE78697-2F30-2E4A-8919-934D6B459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1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93</Words>
  <Application>Microsoft Macintosh PowerPoint</Application>
  <PresentationFormat>Widescreen</PresentationFormat>
  <Paragraphs>11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Tw Cen MT</vt:lpstr>
      <vt:lpstr>Droplet</vt:lpstr>
      <vt:lpstr>2-d Dissolving Effervescent TABLET SIMULATION</vt:lpstr>
      <vt:lpstr>Description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2-d Dissolving Effervescent TABLET SIMULATION</dc:title>
  <dc:creator>Matthew Walker</dc:creator>
  <cp:lastModifiedBy>Matthew Walker</cp:lastModifiedBy>
  <cp:revision>4</cp:revision>
  <dcterms:created xsi:type="dcterms:W3CDTF">2020-12-02T19:25:23Z</dcterms:created>
  <dcterms:modified xsi:type="dcterms:W3CDTF">2020-12-02T20:20:38Z</dcterms:modified>
</cp:coreProperties>
</file>