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italic.fntdata"/><Relationship Id="rId6" Type="http://schemas.openxmlformats.org/officeDocument/2006/relationships/slide" Target="slides/slide1.xml"/><Relationship Id="rId18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ed0152a2a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ed0152a2a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ed0152a2a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ed0152a2a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ed0152a2a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ed0152a2a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ed0152a2a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aed0152a2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ed0152a2a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aed0152a2a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ed0152a2a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ed0152a2a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1681200" y="1628175"/>
            <a:ext cx="5781600" cy="24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Visualizations With Music Files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1681200" y="2142750"/>
            <a:ext cx="12909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Connor Mack</a:t>
            </a:r>
            <a:endParaRPr/>
          </a:p>
        </p:txBody>
      </p:sp>
      <p:sp>
        <p:nvSpPr>
          <p:cNvPr id="136" name="Google Shape;136;p13"/>
          <p:cNvSpPr txBox="1"/>
          <p:nvPr>
            <p:ph idx="1" type="subTitle"/>
          </p:nvPr>
        </p:nvSpPr>
        <p:spPr>
          <a:xfrm>
            <a:off x="6446378" y="1759146"/>
            <a:ext cx="2171400" cy="6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w/ Librosa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</a:t>
            </a:r>
            <a:endParaRPr/>
          </a:p>
        </p:txBody>
      </p:sp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1307850"/>
            <a:ext cx="7038900" cy="3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Waveplots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Spectrograms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Chromagrams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Lato"/>
              <a:buChar char="●"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3 different genres of music</a:t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Used Librosa library: </a:t>
            </a:r>
            <a:r>
              <a:rPr i="1" lang="en" sz="11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McFee, Brian, Colin Raffel, Dawen Liang, Daniel PW Ellis, Matt McVicar, Eric Battenberg, and Oriol Nieto. “librosa: Audio and music signal analysis in python.” In Proceedings of the 14th python in science conference, pp. 18-25. 2015.</a:t>
            </a:r>
            <a:endParaRPr i="1"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4294967295" type="title"/>
          </p:nvPr>
        </p:nvSpPr>
        <p:spPr>
          <a:xfrm>
            <a:off x="132200" y="481863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Folk: Don’t Think Twice by Bob Dylan</a:t>
            </a:r>
            <a:endParaRPr sz="1200"/>
          </a:p>
        </p:txBody>
      </p:sp>
      <p:sp>
        <p:nvSpPr>
          <p:cNvPr id="148" name="Google Shape;148;p15"/>
          <p:cNvSpPr txBox="1"/>
          <p:nvPr>
            <p:ph idx="4294967295" type="title"/>
          </p:nvPr>
        </p:nvSpPr>
        <p:spPr>
          <a:xfrm>
            <a:off x="132200" y="218215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Classical: Beethoven’s 5th Symphony</a:t>
            </a:r>
            <a:endParaRPr sz="1200"/>
          </a:p>
        </p:txBody>
      </p:sp>
      <p:sp>
        <p:nvSpPr>
          <p:cNvPr id="149" name="Google Shape;149;p15"/>
          <p:cNvSpPr txBox="1"/>
          <p:nvPr>
            <p:ph idx="4294967295" type="title"/>
          </p:nvPr>
        </p:nvSpPr>
        <p:spPr>
          <a:xfrm>
            <a:off x="132200" y="394180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Rap: Big Poppa by The Notorious B.I.G.</a:t>
            </a:r>
            <a:endParaRPr sz="1200"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300" y="0"/>
            <a:ext cx="7449700" cy="171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300" y="1717025"/>
            <a:ext cx="7449699" cy="17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300" y="3400575"/>
            <a:ext cx="7449701" cy="17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>
            <p:ph idx="4294967295" type="title"/>
          </p:nvPr>
        </p:nvSpPr>
        <p:spPr>
          <a:xfrm>
            <a:off x="0" y="-4"/>
            <a:ext cx="1562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Waveplots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idx="4294967295" type="title"/>
          </p:nvPr>
        </p:nvSpPr>
        <p:spPr>
          <a:xfrm>
            <a:off x="132200" y="481863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Folk: Don’t Think Twice by Bob Dylan</a:t>
            </a:r>
            <a:endParaRPr sz="1200"/>
          </a:p>
        </p:txBody>
      </p:sp>
      <p:sp>
        <p:nvSpPr>
          <p:cNvPr id="159" name="Google Shape;159;p16"/>
          <p:cNvSpPr txBox="1"/>
          <p:nvPr>
            <p:ph idx="4294967295" type="title"/>
          </p:nvPr>
        </p:nvSpPr>
        <p:spPr>
          <a:xfrm>
            <a:off x="132200" y="218215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Classical: Beethoven’s 5th Symphony</a:t>
            </a:r>
            <a:endParaRPr sz="1200"/>
          </a:p>
        </p:txBody>
      </p:sp>
      <p:sp>
        <p:nvSpPr>
          <p:cNvPr id="160" name="Google Shape;160;p16"/>
          <p:cNvSpPr txBox="1"/>
          <p:nvPr>
            <p:ph idx="4294967295" type="title"/>
          </p:nvPr>
        </p:nvSpPr>
        <p:spPr>
          <a:xfrm>
            <a:off x="132200" y="394180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Rap: Big Poppa by The Notorious B.I.G.</a:t>
            </a:r>
            <a:endParaRPr sz="1200"/>
          </a:p>
        </p:txBody>
      </p:sp>
      <p:sp>
        <p:nvSpPr>
          <p:cNvPr id="161" name="Google Shape;161;p16"/>
          <p:cNvSpPr txBox="1"/>
          <p:nvPr>
            <p:ph idx="4294967295" type="title"/>
          </p:nvPr>
        </p:nvSpPr>
        <p:spPr>
          <a:xfrm>
            <a:off x="0" y="-4"/>
            <a:ext cx="1562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Spectrograms</a:t>
            </a:r>
            <a:endParaRPr sz="1500"/>
          </a:p>
        </p:txBody>
      </p:sp>
      <p:pic>
        <p:nvPicPr>
          <p:cNvPr id="162" name="Google Shape;1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300" y="0"/>
            <a:ext cx="7449700" cy="1719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300" y="1719150"/>
            <a:ext cx="7449701" cy="17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300" y="3444230"/>
            <a:ext cx="7449701" cy="169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/>
          <p:nvPr>
            <p:ph idx="4294967295" type="title"/>
          </p:nvPr>
        </p:nvSpPr>
        <p:spPr>
          <a:xfrm>
            <a:off x="132200" y="481863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Folk: Don’t Think Twice by Bob Dylan</a:t>
            </a:r>
            <a:endParaRPr sz="1200"/>
          </a:p>
        </p:txBody>
      </p:sp>
      <p:sp>
        <p:nvSpPr>
          <p:cNvPr id="170" name="Google Shape;170;p17"/>
          <p:cNvSpPr txBox="1"/>
          <p:nvPr>
            <p:ph idx="4294967295" type="title"/>
          </p:nvPr>
        </p:nvSpPr>
        <p:spPr>
          <a:xfrm>
            <a:off x="132200" y="218215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Classical: Beethoven’s 5th Symphony</a:t>
            </a:r>
            <a:endParaRPr sz="1200"/>
          </a:p>
        </p:txBody>
      </p:sp>
      <p:sp>
        <p:nvSpPr>
          <p:cNvPr id="171" name="Google Shape;171;p17"/>
          <p:cNvSpPr txBox="1"/>
          <p:nvPr>
            <p:ph idx="4294967295" type="title"/>
          </p:nvPr>
        </p:nvSpPr>
        <p:spPr>
          <a:xfrm>
            <a:off x="132200" y="3941800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Rap: Big Poppa by The Notorious B.I.G.</a:t>
            </a:r>
            <a:endParaRPr sz="1200"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300" y="0"/>
            <a:ext cx="7449700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4300" y="1640825"/>
            <a:ext cx="7449699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4300" y="3335225"/>
            <a:ext cx="7449701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94300" y="847200"/>
            <a:ext cx="7449700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94300" y="2488025"/>
            <a:ext cx="7449701" cy="8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4300" y="4182425"/>
            <a:ext cx="7449701" cy="96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>
            <p:ph idx="4294967295" type="title"/>
          </p:nvPr>
        </p:nvSpPr>
        <p:spPr>
          <a:xfrm>
            <a:off x="0" y="-4"/>
            <a:ext cx="1562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Overlayed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34000"/>
            <a:ext cx="3262625" cy="28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625" y="0"/>
            <a:ext cx="3013750" cy="266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0250" y="2551473"/>
            <a:ext cx="3013750" cy="259202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>
            <p:ph idx="4294967295" type="title"/>
          </p:nvPr>
        </p:nvSpPr>
        <p:spPr>
          <a:xfrm>
            <a:off x="850263" y="1580688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Folk: Don’t Think Twice by Bob Dylan</a:t>
            </a:r>
            <a:endParaRPr sz="1200"/>
          </a:p>
        </p:txBody>
      </p:sp>
      <p:sp>
        <p:nvSpPr>
          <p:cNvPr id="187" name="Google Shape;187;p18"/>
          <p:cNvSpPr txBox="1"/>
          <p:nvPr>
            <p:ph idx="4294967295" type="title"/>
          </p:nvPr>
        </p:nvSpPr>
        <p:spPr>
          <a:xfrm>
            <a:off x="3790950" y="2666875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Classical: Beethoven’s 5th Symphony</a:t>
            </a:r>
            <a:endParaRPr sz="1200"/>
          </a:p>
        </p:txBody>
      </p:sp>
      <p:sp>
        <p:nvSpPr>
          <p:cNvPr id="188" name="Google Shape;188;p18"/>
          <p:cNvSpPr txBox="1"/>
          <p:nvPr>
            <p:ph idx="4294967295" type="title"/>
          </p:nvPr>
        </p:nvSpPr>
        <p:spPr>
          <a:xfrm>
            <a:off x="6856075" y="1798175"/>
            <a:ext cx="1562100" cy="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Rap: Big Poppa by The Notorious B.I.G.</a:t>
            </a:r>
            <a:endParaRPr sz="1200"/>
          </a:p>
        </p:txBody>
      </p:sp>
      <p:sp>
        <p:nvSpPr>
          <p:cNvPr id="189" name="Google Shape;189;p18"/>
          <p:cNvSpPr txBox="1"/>
          <p:nvPr>
            <p:ph idx="4294967295" type="title"/>
          </p:nvPr>
        </p:nvSpPr>
        <p:spPr>
          <a:xfrm>
            <a:off x="676275" y="0"/>
            <a:ext cx="1736100" cy="4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Chromagrams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 Comments?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Concerns?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