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833"/>
  </p:normalViewPr>
  <p:slideViewPr>
    <p:cSldViewPr snapToGrid="0" snapToObjects="1">
      <p:cViewPr>
        <p:scale>
          <a:sx n="94" d="100"/>
          <a:sy n="94" d="100"/>
        </p:scale>
        <p:origin x="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5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8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6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8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November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5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November 30, 2020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099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aggle.com/artimous/visualizing-earthquakes-via-animations/notebook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ile earthquake of 1960 | Causes, Effects, &amp; Facts | Britannica">
            <a:extLst>
              <a:ext uri="{FF2B5EF4-FFF2-40B4-BE49-F238E27FC236}">
                <a16:creationId xmlns:a16="http://schemas.microsoft.com/office/drawing/2014/main" id="{103CD0E7-DED8-724A-8B35-CE55358C1F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" r="5132" b="-1"/>
          <a:stretch/>
        </p:blipFill>
        <p:spPr bwMode="auto">
          <a:xfrm>
            <a:off x="20" y="-1824"/>
            <a:ext cx="12191980" cy="686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F57DA40C-10B8-4678-8433-AA03ED65E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BAEDD4-1A5A-6349-8BB8-8E78395DF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489" y="-500726"/>
            <a:ext cx="8341456" cy="1927695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Earthquakes in Chile: 1965-2016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2563F-AED5-254F-89DA-B6B0A28FF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500" y="1426969"/>
            <a:ext cx="4878587" cy="203127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Gabby </a:t>
            </a:r>
            <a:r>
              <a:rPr lang="en-US" dirty="0" err="1">
                <a:solidFill>
                  <a:schemeClr val="bg1"/>
                </a:solidFill>
              </a:rPr>
              <a:t>Petrocelly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DEB652-CD49-4786-9154-A1A30E195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19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9A7483D-55E4-41F7-8F87-19FAB2AEA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399291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1">
            <a:extLst>
              <a:ext uri="{FF2B5EF4-FFF2-40B4-BE49-F238E27FC236}">
                <a16:creationId xmlns:a16="http://schemas.microsoft.com/office/drawing/2014/main" id="{9C53F8DC-E65E-42A4-ABA3-AB41274F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47A66E-DB33-6F4B-B799-8088476B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9" y="-29141"/>
            <a:ext cx="2651451" cy="696951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Avenir Next Condensed" panose="020B0506020202020204" pitchFamily="34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19DF-1937-DC4A-8B8C-67A59FA6B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49" y="723340"/>
            <a:ext cx="5476045" cy="52774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Upload Relevant Libraries: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import </a:t>
            </a:r>
            <a:r>
              <a:rPr lang="en-US" sz="1600" dirty="0" err="1"/>
              <a:t>numpy</a:t>
            </a:r>
            <a:r>
              <a:rPr lang="en-US" sz="1600" dirty="0"/>
              <a:t> as np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import </a:t>
            </a:r>
            <a:r>
              <a:rPr lang="en-US" sz="1600" dirty="0" err="1"/>
              <a:t>matplotlib.pyplot</a:t>
            </a:r>
            <a:r>
              <a:rPr lang="en-US" sz="1600" dirty="0"/>
              <a:t> as </a:t>
            </a:r>
            <a:r>
              <a:rPr lang="en-US" sz="1600" dirty="0" err="1"/>
              <a:t>plt</a:t>
            </a: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1600" dirty="0"/>
              <a:t>from </a:t>
            </a:r>
            <a:r>
              <a:rPr lang="en-US" sz="1600" dirty="0" err="1"/>
              <a:t>mpl_toolkits.basemap</a:t>
            </a:r>
            <a:r>
              <a:rPr lang="en-US" sz="1600" dirty="0"/>
              <a:t> import </a:t>
            </a:r>
            <a:r>
              <a:rPr lang="en-US" sz="1600" dirty="0" err="1"/>
              <a:t>Basemap</a:t>
            </a:r>
            <a:r>
              <a:rPr lang="en-US" sz="1600" dirty="0"/>
              <a:t> 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from </a:t>
            </a:r>
            <a:r>
              <a:rPr lang="en-US" sz="1600" dirty="0" err="1"/>
              <a:t>matplotlib.animation</a:t>
            </a:r>
            <a:r>
              <a:rPr lang="en-US" sz="1600" dirty="0"/>
              <a:t> import </a:t>
            </a:r>
            <a:r>
              <a:rPr lang="en-US" sz="1600" dirty="0" err="1"/>
              <a:t>FuncAnimation</a:t>
            </a: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1600" dirty="0"/>
              <a:t>from </a:t>
            </a:r>
            <a:r>
              <a:rPr lang="en-US" sz="1600" dirty="0" err="1"/>
              <a:t>matplotlib.animation</a:t>
            </a:r>
            <a:r>
              <a:rPr lang="en-US" sz="1600" dirty="0"/>
              <a:t> 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Import </a:t>
            </a:r>
            <a:r>
              <a:rPr lang="en-US" sz="1600" dirty="0" err="1"/>
              <a:t>FFMpegWriter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dirty="0"/>
              <a:t>Create map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Scatter plot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Define functions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Create animation</a:t>
            </a:r>
          </a:p>
          <a:p>
            <a:pPr>
              <a:lnSpc>
                <a:spcPct val="110000"/>
              </a:lnSpc>
            </a:pP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54283B-A37F-9048-A14C-94EFCCEEC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853" y="270315"/>
            <a:ext cx="7396298" cy="9060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6BB00A-52C3-7A4E-8B67-85B5395AE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326" y="1258979"/>
            <a:ext cx="7247825" cy="851617"/>
          </a:xfrm>
          <a:prstGeom prst="rect">
            <a:avLst/>
          </a:prstGeom>
        </p:spPr>
      </p:pic>
      <p:sp>
        <p:nvSpPr>
          <p:cNvPr id="31" name="Rectangle 23">
            <a:extLst>
              <a:ext uri="{FF2B5EF4-FFF2-40B4-BE49-F238E27FC236}">
                <a16:creationId xmlns:a16="http://schemas.microsoft.com/office/drawing/2014/main" id="{3808F57C-E98A-4053-BD3D-4D04986CB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3DD8121B-71ED-41BD-AA7C-9E5609999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1FE25A4E-6197-1C4E-ADF9-66148C3A69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225" y="2314134"/>
            <a:ext cx="6598816" cy="24332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5E0EE2-C4EA-C143-A13D-E52F9B8C4A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1003" y="5047134"/>
            <a:ext cx="7521147" cy="5347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D76EEB7-2ACD-7448-92EE-9DE05827636E}"/>
              </a:ext>
            </a:extLst>
          </p:cNvPr>
          <p:cNvSpPr txBox="1"/>
          <p:nvPr/>
        </p:nvSpPr>
        <p:spPr>
          <a:xfrm>
            <a:off x="0" y="5970773"/>
            <a:ext cx="1239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Code Referenced from </a:t>
            </a:r>
            <a:r>
              <a:rPr lang="en-US" sz="1600" dirty="0" err="1"/>
              <a:t>Soumitra</a:t>
            </a:r>
            <a:r>
              <a:rPr lang="en-US" sz="1600" dirty="0"/>
              <a:t> Agarwal (2016): </a:t>
            </a:r>
            <a:r>
              <a:rPr lang="en-US" sz="1600" dirty="0">
                <a:hlinkClick r:id="rId6"/>
              </a:rPr>
              <a:t>Visualizing earthquakes via animations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826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nimation.mp4" descr="animation.mp4">
            <a:hlinkClick r:id="" action="ppaction://media"/>
            <a:extLst>
              <a:ext uri="{FF2B5EF4-FFF2-40B4-BE49-F238E27FC236}">
                <a16:creationId xmlns:a16="http://schemas.microsoft.com/office/drawing/2014/main" id="{349C8D88-9051-704E-BFEC-D80B40293B6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l="20418" t="9611" r="18387" b="10871"/>
          <a:stretch/>
        </p:blipFill>
        <p:spPr>
          <a:xfrm>
            <a:off x="4206240" y="270163"/>
            <a:ext cx="3749040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6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62</Words>
  <Application>Microsoft Macintosh PowerPoint</Application>
  <PresentationFormat>Widescreen</PresentationFormat>
  <Paragraphs>15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 Condensed</vt:lpstr>
      <vt:lpstr>Gill Sans Nova</vt:lpstr>
      <vt:lpstr>GradientRiseVTI</vt:lpstr>
      <vt:lpstr>Earthquakes in Chile: 1965-2016</vt:lpstr>
      <vt:lpstr>methods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 in Chile: 1965-2016</dc:title>
  <dc:creator>Gabby Petrocelly</dc:creator>
  <cp:lastModifiedBy>Gabby Petrocelly</cp:lastModifiedBy>
  <cp:revision>3</cp:revision>
  <dcterms:created xsi:type="dcterms:W3CDTF">2020-12-01T05:58:28Z</dcterms:created>
  <dcterms:modified xsi:type="dcterms:W3CDTF">2020-12-02T07:39:42Z</dcterms:modified>
</cp:coreProperties>
</file>