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6" d="100"/>
          <a:sy n="126" d="100"/>
        </p:scale>
        <p:origin x="984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df51de4a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df51de4a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df51de4a1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df51de4a1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15253" y="1333975"/>
            <a:ext cx="5769300" cy="28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Injection into a Naturally Fractured Geothermal Reservoir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-1188500" y="42416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Sage Quinn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r="53529" b="1127"/>
          <a:stretch/>
        </p:blipFill>
        <p:spPr>
          <a:xfrm>
            <a:off x="6112525" y="148650"/>
            <a:ext cx="2264926" cy="214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l="47837"/>
          <a:stretch/>
        </p:blipFill>
        <p:spPr>
          <a:xfrm>
            <a:off x="5937062" y="2636175"/>
            <a:ext cx="2615849" cy="22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171625"/>
            <a:ext cx="2808000" cy="5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627875"/>
            <a:ext cx="3402900" cy="38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Have a tool to set up meshes of rock and injections to see how the diffusion and heat transfer processes occur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Geothermal Energy Production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CO2 Sequestration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Potential contamination of groundwater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Easy to make mesh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Clear and helpful visualizations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Object oriented and modular for adaptability purposes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714600" y="171625"/>
            <a:ext cx="2808000" cy="5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661175" y="500075"/>
            <a:ext cx="5298900" cy="4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Two Main Classes: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meshELEME: individual mesh components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Name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Temperature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Heat transfer coeff (k)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Permeability (%)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isWater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meshGEO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Matrix of mesh elements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Heat Transfer Method</a:t>
            </a:r>
            <a:endParaRPr/>
          </a:p>
          <a:p>
            <a:pPr marL="1828800" lvl="3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2d heat equation discretized in real time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DLA method</a:t>
            </a:r>
            <a:endParaRPr/>
          </a:p>
          <a:p>
            <a:pPr marL="1828800" lvl="3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Moves particle along randomly - more likely to move in direction of injection</a:t>
            </a:r>
            <a:endParaRPr/>
          </a:p>
          <a:p>
            <a:pPr marL="1828800" lvl="3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More likely to enter cell with higher permeability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Run Simulation</a:t>
            </a:r>
            <a:endParaRPr/>
          </a:p>
          <a:p>
            <a:pPr marL="1828800" lvl="3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Calls DLA followed by heat transfer and records the animations up until end time specified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No Set Way to Generate Meshes, but I chose to define some materials and randomly introduce fractures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024" y="2910699"/>
            <a:ext cx="2250675" cy="22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nimation">
            <a:hlinkClick r:id="" action="ppaction://media"/>
            <a:extLst>
              <a:ext uri="{FF2B5EF4-FFF2-40B4-BE49-F238E27FC236}">
                <a16:creationId xmlns:a16="http://schemas.microsoft.com/office/drawing/2014/main" id="{4DAFC0D8-71B8-487F-AF28-D71460296AD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85750"/>
            <a:ext cx="9144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149</Words>
  <Application>Microsoft Office PowerPoint</Application>
  <PresentationFormat>On-screen Show (16:9)</PresentationFormat>
  <Paragraphs>28</Paragraphs>
  <Slides>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Simple Dark</vt:lpstr>
      <vt:lpstr>Injection into a Naturally Fractured Geothermal Reservoir</vt:lpstr>
      <vt:lpstr>Motivation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Injection into a Naturally Fractured Geothermal Reservoir</dc:title>
  <cp:lastModifiedBy>Sage</cp:lastModifiedBy>
  <cp:revision>2</cp:revision>
  <dcterms:modified xsi:type="dcterms:W3CDTF">2020-12-02T19:45:39Z</dcterms:modified>
</cp:coreProperties>
</file>