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3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2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1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2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5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3C603-750B-4D8C-BE49-69DE8F28A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Simulating Solvation and Saturation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A63896-022C-4201-AD24-45033587D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>
                <a:solidFill>
                  <a:srgbClr val="FFFFFF"/>
                </a:solidFill>
              </a:rPr>
              <a:t>Nathan Sweet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3E9163F8-51C8-4FDC-A36F-FF7EA7CB2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 t="12351" r="18243" b="10769"/>
          <a:stretch/>
        </p:blipFill>
        <p:spPr>
          <a:xfrm>
            <a:off x="5342628" y="-42120"/>
            <a:ext cx="6857999" cy="68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A420-8D3D-436C-A406-2D132B2C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26CE1-759F-4485-A083-4A6AB927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Simple demonstration of saturation of a solution</a:t>
            </a:r>
          </a:p>
          <a:p>
            <a:r>
              <a:rPr lang="en-US" dirty="0"/>
              <a:t>Random particle movement in a 2D box (ignore solvent)</a:t>
            </a:r>
          </a:p>
          <a:p>
            <a:r>
              <a:rPr lang="en-US" dirty="0"/>
              <a:t>Collisions yield a precipitate which falls to bottom</a:t>
            </a:r>
          </a:p>
          <a:p>
            <a:r>
              <a:rPr lang="en-US" dirty="0"/>
              <a:t>Precipitate has a chance (p) of dissolving back into solution</a:t>
            </a:r>
          </a:p>
          <a:p>
            <a:r>
              <a:rPr lang="en-US" dirty="0"/>
              <a:t>List of particles contains location of all particles</a:t>
            </a:r>
          </a:p>
          <a:p>
            <a:r>
              <a:rPr lang="en-US" dirty="0"/>
              <a:t>2D </a:t>
            </a:r>
            <a:r>
              <a:rPr lang="en-US" dirty="0" err="1"/>
              <a:t>Numpy</a:t>
            </a:r>
            <a:r>
              <a:rPr lang="en-US" dirty="0"/>
              <a:t> Array contains state of each particle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7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7637-9895-4D74-8314-47571174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B685C-016C-4F97-9ECA-8A81A12514BE}"/>
              </a:ext>
            </a:extLst>
          </p:cNvPr>
          <p:cNvSpPr txBox="1"/>
          <p:nvPr/>
        </p:nvSpPr>
        <p:spPr>
          <a:xfrm>
            <a:off x="10637520" y="2875280"/>
            <a:ext cx="1440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particles</a:t>
            </a:r>
          </a:p>
          <a:p>
            <a:r>
              <a:rPr lang="en-US" dirty="0"/>
              <a:t>P=.1</a:t>
            </a:r>
          </a:p>
          <a:p>
            <a:r>
              <a:rPr lang="en-US" dirty="0"/>
              <a:t>unsaturated</a:t>
            </a:r>
          </a:p>
        </p:txBody>
      </p:sp>
      <p:pic>
        <p:nvPicPr>
          <p:cNvPr id="6" name="animation1">
            <a:hlinkClick r:id="" action="ppaction://media"/>
            <a:extLst>
              <a:ext uri="{FF2B5EF4-FFF2-40B4-BE49-F238E27FC236}">
                <a16:creationId xmlns:a16="http://schemas.microsoft.com/office/drawing/2014/main" id="{C7C66340-C7A1-40D1-8F61-C4BC1C6EF2C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1638" y="-909004"/>
            <a:ext cx="11569158" cy="8676008"/>
          </a:xfrm>
        </p:spPr>
      </p:pic>
    </p:spTree>
    <p:extLst>
      <p:ext uri="{BB962C8B-B14F-4D97-AF65-F5344CB8AC3E}">
        <p14:creationId xmlns:p14="http://schemas.microsoft.com/office/powerpoint/2010/main" val="38582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7637-9895-4D74-8314-47571174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nimation2">
            <a:hlinkClick r:id="" action="ppaction://media"/>
            <a:extLst>
              <a:ext uri="{FF2B5EF4-FFF2-40B4-BE49-F238E27FC236}">
                <a16:creationId xmlns:a16="http://schemas.microsoft.com/office/drawing/2014/main" id="{86E9D053-E401-40DA-AE7C-52722AEDBDB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" y="-985836"/>
            <a:ext cx="8743950" cy="87439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23F87B-F2EB-4763-B052-2A374C267666}"/>
              </a:ext>
            </a:extLst>
          </p:cNvPr>
          <p:cNvSpPr txBox="1"/>
          <p:nvPr/>
        </p:nvSpPr>
        <p:spPr>
          <a:xfrm>
            <a:off x="10657221" y="2875280"/>
            <a:ext cx="1534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 particles</a:t>
            </a:r>
          </a:p>
          <a:p>
            <a:r>
              <a:rPr lang="en-US" dirty="0"/>
              <a:t>P=.1</a:t>
            </a:r>
          </a:p>
          <a:p>
            <a:r>
              <a:rPr lang="en-US" dirty="0"/>
              <a:t>Saturated</a:t>
            </a:r>
          </a:p>
        </p:txBody>
      </p:sp>
    </p:spTree>
    <p:extLst>
      <p:ext uri="{BB962C8B-B14F-4D97-AF65-F5344CB8AC3E}">
        <p14:creationId xmlns:p14="http://schemas.microsoft.com/office/powerpoint/2010/main" val="36616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7CF7F177-E94B-455D-834F-65E32789A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"/>
            <a:ext cx="12158061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4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7DE4EAF8-FF1A-4D84-9A97-75DF0263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-15241"/>
            <a:ext cx="8591551" cy="68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873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RightStep">
      <a:dk1>
        <a:srgbClr val="000000"/>
      </a:dk1>
      <a:lt1>
        <a:srgbClr val="FFFFFF"/>
      </a:lt1>
      <a:dk2>
        <a:srgbClr val="1D2733"/>
      </a:dk2>
      <a:lt2>
        <a:srgbClr val="E8E3E2"/>
      </a:lt2>
      <a:accent1>
        <a:srgbClr val="4AB0BC"/>
      </a:accent1>
      <a:accent2>
        <a:srgbClr val="3B73B1"/>
      </a:accent2>
      <a:accent3>
        <a:srgbClr val="4D54C3"/>
      </a:accent3>
      <a:accent4>
        <a:srgbClr val="653BB1"/>
      </a:accent4>
      <a:accent5>
        <a:srgbClr val="A84DC3"/>
      </a:accent5>
      <a:accent6>
        <a:srgbClr val="B13B9B"/>
      </a:accent6>
      <a:hlink>
        <a:srgbClr val="BF4D3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75</Words>
  <Application>Microsoft Office PowerPoint</Application>
  <PresentationFormat>Widescreen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</vt:lpstr>
      <vt:lpstr>Sabon Next LT</vt:lpstr>
      <vt:lpstr>Wingdings</vt:lpstr>
      <vt:lpstr>LuminousVTI</vt:lpstr>
      <vt:lpstr>Simulating Solvation and Saturation</vt:lpstr>
      <vt:lpstr>Methods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Simulating Solvation and Saturation</dc:title>
  <dc:creator>Nathan Sweet</dc:creator>
  <cp:lastModifiedBy>Nathan Sweet</cp:lastModifiedBy>
  <cp:revision>6</cp:revision>
  <dcterms:created xsi:type="dcterms:W3CDTF">2020-11-30T07:55:08Z</dcterms:created>
  <dcterms:modified xsi:type="dcterms:W3CDTF">2020-12-01T02:48:26Z</dcterms:modified>
</cp:coreProperties>
</file>