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embeddedFontLst>
    <p:embeddedFont>
      <p:font typeface="Roboto" panose="020B0604020202020204" charset="0"/>
      <p:regular r:id="rId12"/>
      <p:bold r:id="rId13"/>
      <p:italic r:id="rId14"/>
      <p:boldItalic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aeffd1142e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aeffd1142e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aeffd1142e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aeffd1142e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aeffd1142e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aeffd1142e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aeffd1142e_0_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aeffd1142e_0_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aeffd1142e_0_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aeffd1142e_0_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aeffd1142e_0_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aeffd1142e_0_5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aeffd1142e_0_5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aeffd1142e_0_5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aeffd1142e_0_5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aeffd1142e_0_5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0" y="-8100"/>
            <a:ext cx="6306600" cy="1722600"/>
          </a:xfrm>
          <a:prstGeom prst="rect">
            <a:avLst/>
          </a:prstGeom>
          <a:solidFill>
            <a:srgbClr val="000000">
              <a:alpha val="64709"/>
            </a:srgbClr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Simulating Landslide Risk Analysis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0" y="1714500"/>
            <a:ext cx="6306600" cy="533400"/>
          </a:xfrm>
          <a:prstGeom prst="rect">
            <a:avLst/>
          </a:prstGeom>
          <a:solidFill>
            <a:srgbClr val="000000">
              <a:alpha val="64709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By Connor Geudeker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775" y="2416975"/>
            <a:ext cx="5298988" cy="258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0215" y="2416975"/>
            <a:ext cx="3403060" cy="226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Contributing Factors to Susceptibility</a:t>
            </a:r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Included in my simulation:</a:t>
            </a:r>
            <a:endParaRPr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Slope Steepness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Soil/Rock Type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Vegetation Cover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Distance to River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Not included:</a:t>
            </a:r>
            <a:endParaRPr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Distance to Fault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Land Use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Distance to nearby Roads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Loss of vegetation cover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Extraordinary Rainfall</a:t>
            </a:r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400" y="1152475"/>
            <a:ext cx="3460975" cy="33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General Workflow</a:t>
            </a:r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3879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2"/>
          </p:nvPr>
        </p:nvSpPr>
        <p:spPr>
          <a:xfrm>
            <a:off x="49086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grpSp>
        <p:nvGrpSpPr>
          <p:cNvPr id="73" name="Google Shape;73;p15"/>
          <p:cNvGrpSpPr/>
          <p:nvPr/>
        </p:nvGrpSpPr>
        <p:grpSpPr>
          <a:xfrm>
            <a:off x="76200" y="1189989"/>
            <a:ext cx="2214600" cy="3217636"/>
            <a:chOff x="0" y="1189989"/>
            <a:chExt cx="2214600" cy="3217636"/>
          </a:xfrm>
        </p:grpSpPr>
        <p:sp>
          <p:nvSpPr>
            <p:cNvPr id="74" name="Google Shape;74;p15"/>
            <p:cNvSpPr/>
            <p:nvPr/>
          </p:nvSpPr>
          <p:spPr>
            <a:xfrm>
              <a:off x="0" y="1189989"/>
              <a:ext cx="2214600" cy="669000"/>
            </a:xfrm>
            <a:prstGeom prst="homePlate">
              <a:avLst>
                <a:gd name="adj" fmla="val 50000"/>
              </a:avLst>
            </a:prstGeom>
            <a:solidFill>
              <a:srgbClr val="8020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Generate Landscape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5" name="Google Shape;75;p15"/>
            <p:cNvSpPr txBox="1"/>
            <p:nvPr/>
          </p:nvSpPr>
          <p:spPr>
            <a:xfrm>
              <a:off x="295050" y="2057125"/>
              <a:ext cx="16245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Roboto"/>
                  <a:ea typeface="Roboto"/>
                  <a:cs typeface="Roboto"/>
                  <a:sym typeface="Roboto"/>
                </a:rPr>
                <a:t>Add major features topographical features as desired. Generate landscape using landscape.py provided as a part of Lab 9.</a:t>
              </a:r>
              <a:endParaRPr sz="11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76" name="Google Shape;76;p15"/>
          <p:cNvGrpSpPr/>
          <p:nvPr/>
        </p:nvGrpSpPr>
        <p:grpSpPr>
          <a:xfrm>
            <a:off x="1914525" y="1189775"/>
            <a:ext cx="2064000" cy="3217850"/>
            <a:chOff x="1838325" y="1189775"/>
            <a:chExt cx="2064000" cy="3217850"/>
          </a:xfrm>
        </p:grpSpPr>
        <p:sp>
          <p:nvSpPr>
            <p:cNvPr id="77" name="Google Shape;77;p15"/>
            <p:cNvSpPr/>
            <p:nvPr/>
          </p:nvSpPr>
          <p:spPr>
            <a:xfrm>
              <a:off x="1838325" y="1189775"/>
              <a:ext cx="2064000" cy="669000"/>
            </a:xfrm>
            <a:prstGeom prst="chevron">
              <a:avLst>
                <a:gd name="adj" fmla="val 50000"/>
              </a:avLst>
            </a:prstGeom>
            <a:solidFill>
              <a:srgbClr val="A7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Generate Factor Maps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8" name="Google Shape;78;p15"/>
            <p:cNvSpPr txBox="1"/>
            <p:nvPr/>
          </p:nvSpPr>
          <p:spPr>
            <a:xfrm>
              <a:off x="2017250" y="2057125"/>
              <a:ext cx="16245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Roboto"/>
                  <a:ea typeface="Roboto"/>
                  <a:cs typeface="Roboto"/>
                  <a:sym typeface="Roboto"/>
                </a:rPr>
                <a:t>From this landscape, generate slope map, vegetation map, soil map, water map, and distance to water map. .</a:t>
              </a:r>
              <a:endParaRPr sz="11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79" name="Google Shape;79;p15"/>
          <p:cNvGrpSpPr/>
          <p:nvPr/>
        </p:nvGrpSpPr>
        <p:grpSpPr>
          <a:xfrm>
            <a:off x="3592950" y="1189775"/>
            <a:ext cx="2064000" cy="3217850"/>
            <a:chOff x="3516750" y="1189775"/>
            <a:chExt cx="2064000" cy="3217850"/>
          </a:xfrm>
        </p:grpSpPr>
        <p:sp>
          <p:nvSpPr>
            <p:cNvPr id="80" name="Google Shape;80;p15"/>
            <p:cNvSpPr/>
            <p:nvPr/>
          </p:nvSpPr>
          <p:spPr>
            <a:xfrm>
              <a:off x="3516750" y="1189775"/>
              <a:ext cx="2064000" cy="669000"/>
            </a:xfrm>
            <a:prstGeom prst="chevron">
              <a:avLst>
                <a:gd name="adj" fmla="val 50000"/>
              </a:avLst>
            </a:prstGeom>
            <a:solidFill>
              <a:srgbClr val="B02C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Calculate Susceptibility Map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1" name="Google Shape;81;p15"/>
            <p:cNvSpPr txBox="1"/>
            <p:nvPr/>
          </p:nvSpPr>
          <p:spPr>
            <a:xfrm>
              <a:off x="3739450" y="2057125"/>
              <a:ext cx="16245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Roboto"/>
                  <a:ea typeface="Roboto"/>
                  <a:cs typeface="Roboto"/>
                  <a:sym typeface="Roboto"/>
                </a:rPr>
                <a:t>Combining these maps, calculate a susceptibility map with the corresponding weights and equation, discussed later.</a:t>
              </a:r>
              <a:endParaRPr sz="11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82" name="Google Shape;82;p15"/>
          <p:cNvGrpSpPr/>
          <p:nvPr/>
        </p:nvGrpSpPr>
        <p:grpSpPr>
          <a:xfrm>
            <a:off x="6950225" y="1189775"/>
            <a:ext cx="2064000" cy="3217850"/>
            <a:chOff x="6874025" y="1189775"/>
            <a:chExt cx="2064000" cy="3217850"/>
          </a:xfrm>
        </p:grpSpPr>
        <p:sp>
          <p:nvSpPr>
            <p:cNvPr id="83" name="Google Shape;83;p15"/>
            <p:cNvSpPr/>
            <p:nvPr/>
          </p:nvSpPr>
          <p:spPr>
            <a:xfrm>
              <a:off x="6874025" y="1189775"/>
              <a:ext cx="2064000" cy="669000"/>
            </a:xfrm>
            <a:prstGeom prst="chevron">
              <a:avLst>
                <a:gd name="adj" fmla="val 50000"/>
              </a:avLst>
            </a:prstGeom>
            <a:solidFill>
              <a:srgbClr val="D83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Update Landscape and Maps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4" name="Google Shape;84;p15"/>
            <p:cNvSpPr txBox="1"/>
            <p:nvPr/>
          </p:nvSpPr>
          <p:spPr>
            <a:xfrm>
              <a:off x="7183850" y="2057125"/>
              <a:ext cx="16245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Roboto"/>
                  <a:ea typeface="Roboto"/>
                  <a:cs typeface="Roboto"/>
                  <a:sym typeface="Roboto"/>
                </a:rPr>
                <a:t>Every iteration, update slope, vegetation, and soil maps. Recalculate susceptibility and generate and save figures as part of animation.</a:t>
              </a:r>
              <a:endParaRPr sz="11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85" name="Google Shape;85;p15"/>
          <p:cNvGrpSpPr/>
          <p:nvPr/>
        </p:nvGrpSpPr>
        <p:grpSpPr>
          <a:xfrm>
            <a:off x="5271550" y="1189775"/>
            <a:ext cx="2064000" cy="3217850"/>
            <a:chOff x="5195350" y="1189775"/>
            <a:chExt cx="2064000" cy="3217850"/>
          </a:xfrm>
        </p:grpSpPr>
        <p:sp>
          <p:nvSpPr>
            <p:cNvPr id="86" name="Google Shape;86;p15"/>
            <p:cNvSpPr/>
            <p:nvPr/>
          </p:nvSpPr>
          <p:spPr>
            <a:xfrm>
              <a:off x="5195350" y="1189775"/>
              <a:ext cx="2064000" cy="669000"/>
            </a:xfrm>
            <a:prstGeom prst="chevron">
              <a:avLst>
                <a:gd name="adj" fmla="val 50000"/>
              </a:avLst>
            </a:prstGeom>
            <a:solidFill>
              <a:srgbClr val="BE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Run Simulation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7" name="Google Shape;87;p15"/>
            <p:cNvSpPr txBox="1"/>
            <p:nvPr/>
          </p:nvSpPr>
          <p:spPr>
            <a:xfrm>
              <a:off x="5461650" y="2057125"/>
              <a:ext cx="16245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Roboto"/>
                  <a:ea typeface="Roboto"/>
                  <a:cs typeface="Roboto"/>
                  <a:sym typeface="Roboto"/>
                </a:rPr>
                <a:t>Run simulation with your choice of parameters for the landscape evolution model for either the calculated number of time steps or as long as desired.</a:t>
              </a:r>
              <a:endParaRPr sz="11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Factor 1: Slope</a:t>
            </a:r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Steeper slopes increase landslide susceptibility.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Determined using the gradient already being calculated during the simulation for erosion equations.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Only contribution here was updating it to a map.</a:t>
            </a:r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5" name="Google Shape;9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7325" y="1152475"/>
            <a:ext cx="3472016" cy="341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Factor 2: Soil/Rock Type</a:t>
            </a:r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Generated map of 5 different soil types roughly on the scale of clay → silt → sand loam in terms of their characteristics.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Soil map created by starting with 5 initial points representing each soil type, then mapping rest of the points by iterating through each point and defining each point by the adjacent soil type.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Conflicts resolved by randomly choosing between equal adjacent soil types.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Essentially a Voronoi Diagram.</a:t>
            </a:r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3" name="Google Shape;10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400" y="1152475"/>
            <a:ext cx="3999900" cy="3337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Factor 3: Vegetation</a:t>
            </a:r>
            <a:endParaRPr/>
          </a:p>
        </p:txBody>
      </p:sp>
      <p:sp>
        <p:nvSpPr>
          <p:cNvPr id="109" name="Google Shape;109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levels of vegetation, 5 representing the densest and 1 the least.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Random, minimal vegetation added over the entire landscape. Either a value of 1 or 2.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Random location and size of a circular forest, densest on the inside, to thinner towards the periphery.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Updated depending on soil type. Better soil will lead to denser vegetation. Poor soil will lead to loss of vegetation.</a:t>
            </a:r>
            <a:endParaRPr/>
          </a:p>
        </p:txBody>
      </p:sp>
      <p:sp>
        <p:nvSpPr>
          <p:cNvPr id="110" name="Google Shape;110;p1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1" name="Google Shape;11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400" y="1152475"/>
            <a:ext cx="3299133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Factor 4: Body of Water</a:t>
            </a:r>
            <a:endParaRPr/>
          </a:p>
        </p:txBody>
      </p:sp>
      <p:sp>
        <p:nvSpPr>
          <p:cNvPr id="117" name="Google Shape;117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Initial body of water determined as being elevation values below the following result: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MIN(elev)+MEAN(elev)-1.5*SD(elev)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Distance to this water calculated iterating through each pair of points, then recording the minimum distance to the water.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The closer the slope to the body of water, the more susceptible it is to a landslide.</a:t>
            </a:r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9" name="Google Shape;11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400" y="1152475"/>
            <a:ext cx="3999900" cy="3294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Landslide Susceptibility Map</a:t>
            </a:r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Equation: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(1-water)*(10*slope+soil-vegetation+5*waterDist)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Slope and the distance to water were rescaled such that 1 would indicate the highest susceptibility, so largest slope and closest distance to water respectively.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Assumed places underwater weren’t going to experience landslides.</a:t>
            </a:r>
            <a:endParaRPr/>
          </a:p>
        </p:txBody>
      </p:sp>
      <p:sp>
        <p:nvSpPr>
          <p:cNvPr id="126" name="Google Shape;126;p2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7" name="Google Shape;12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404" y="1152479"/>
            <a:ext cx="3416375" cy="310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34" name="Google Shape;134;p2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" name="animation1">
            <a:hlinkClick r:id="" action="ppaction://media"/>
            <a:extLst>
              <a:ext uri="{FF2B5EF4-FFF2-40B4-BE49-F238E27FC236}">
                <a16:creationId xmlns:a16="http://schemas.microsoft.com/office/drawing/2014/main" id="{D926DB41-4E0B-4180-8BAB-5A3DEFE0EB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4861" t="8751" r="7373" b="5833"/>
          <a:stretch/>
        </p:blipFill>
        <p:spPr>
          <a:xfrm>
            <a:off x="0" y="121710"/>
            <a:ext cx="4572000" cy="5021790"/>
          </a:xfrm>
          <a:prstGeom prst="rect">
            <a:avLst/>
          </a:prstGeom>
        </p:spPr>
      </p:pic>
      <p:pic>
        <p:nvPicPr>
          <p:cNvPr id="3" name="animation2">
            <a:hlinkClick r:id="" action="ppaction://media"/>
            <a:extLst>
              <a:ext uri="{FF2B5EF4-FFF2-40B4-BE49-F238E27FC236}">
                <a16:creationId xmlns:a16="http://schemas.microsoft.com/office/drawing/2014/main" id="{0E29084D-4CE5-40D5-AE9A-20018D4BB3F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15139" t="8652" r="8195" b="7222"/>
          <a:stretch/>
        </p:blipFill>
        <p:spPr>
          <a:xfrm>
            <a:off x="4456545" y="1"/>
            <a:ext cx="4687456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498</Words>
  <Application>Microsoft Office PowerPoint</Application>
  <PresentationFormat>On-screen Show (16:9)</PresentationFormat>
  <Paragraphs>49</Paragraphs>
  <Slides>9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Roboto</vt:lpstr>
      <vt:lpstr>Simple Light</vt:lpstr>
      <vt:lpstr>Simulating Landslide Risk Analysis</vt:lpstr>
      <vt:lpstr>Contributing Factors to Susceptibility</vt:lpstr>
      <vt:lpstr>General Workflow</vt:lpstr>
      <vt:lpstr>Factor 1: Slope</vt:lpstr>
      <vt:lpstr>Factor 2: Soil/Rock Type</vt:lpstr>
      <vt:lpstr>Factor 3: Vegetation</vt:lpstr>
      <vt:lpstr>Factor 4: Body of Water</vt:lpstr>
      <vt:lpstr>Landslide Susceptibility Map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Simulating Landslide Risk Analysis</dc:title>
  <cp:lastModifiedBy>Connor Geudeker</cp:lastModifiedBy>
  <cp:revision>1</cp:revision>
  <dcterms:modified xsi:type="dcterms:W3CDTF">2020-12-03T22:03:36Z</dcterms:modified>
</cp:coreProperties>
</file>