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ov" ContentType="video/quicktime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1" autoAdjust="0"/>
    <p:restoredTop sz="94660"/>
  </p:normalViewPr>
  <p:slideViewPr>
    <p:cSldViewPr snapToGrid="0">
      <p:cViewPr varScale="1">
        <p:scale>
          <a:sx n="54" d="100"/>
          <a:sy n="54" d="100"/>
        </p:scale>
        <p:origin x="66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7991C-1052-4DE1-A2A1-95F9FF4954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C729B6-A30E-47C1-A74F-E21134FE05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96F6B7-C59D-4EFB-8C26-BA2F92FF4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2F72-FF49-47D9-8F84-62948A888DFE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BF6EE6-A4CC-4235-9092-875C0FBA3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7A4410-7620-4CBD-BF65-B47A9D9E5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793A-E14A-43A7-8ADA-808C70CD5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83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B5709-0D92-49C0-9674-AB50576F2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77C3A2-75F1-4357-87B0-73E954214B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714B9-6E67-4131-B579-16A46A34A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2F72-FF49-47D9-8F84-62948A888DFE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7ADBD-4AB5-4416-B782-E7E8B9E80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1AF8A-2CD2-448A-A916-FD1A325FF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793A-E14A-43A7-8ADA-808C70CD5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291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035072-0D08-476C-B19F-C18701586F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C1BBE5-A8EA-4120-A628-6EC2999B89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B9410A-9148-49D8-BDC1-089667329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2F72-FF49-47D9-8F84-62948A888DFE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18BB3A-E68F-47B3-A6F4-5C1FA2CC5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C27E4C-7D52-4AD2-9D9A-A7E7AE380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793A-E14A-43A7-8ADA-808C70CD5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062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4D08B-84C9-4E0E-B6FD-E8CCED0EA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3E9261-1724-4FF6-8590-57E02B09AE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1053A4-911A-435A-A109-C6EACFD18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2F72-FF49-47D9-8F84-62948A888DFE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087182-EECE-4645-8755-3E43114A6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5387A-2CE8-4391-82E6-90829C02A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793A-E14A-43A7-8ADA-808C70CD5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754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DF265-5DF7-4162-AAB2-3B95B1506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2B7730-DA54-43FF-B884-5954E924D3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5AB719-C56E-4F21-8EBC-34CD123C1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2F72-FF49-47D9-8F84-62948A888DFE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A919B2-DC08-4A82-B560-09217CD7F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C66D13-50E9-4BEF-B16A-5DBEDB0CE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793A-E14A-43A7-8ADA-808C70CD5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1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3D69A-A3E2-4FB6-957D-D374DDDE2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136E05-03D5-4847-A667-6F822F85D7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21868A-1D42-4530-B803-86D80A107B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4A3C91-1036-4AC9-A95F-6156D64E9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2F72-FF49-47D9-8F84-62948A888DFE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F2D0A7-1CDC-4A5D-A5D1-66CAAFB85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2016E3-2FE8-4A3C-8D0D-606CA2547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793A-E14A-43A7-8ADA-808C70CD5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493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2060B-9E80-45C5-866F-66FC1A377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C145AA-7208-473B-A038-1DD279A392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0CE1E4-660B-4A20-B0EF-0EDED62DC5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76ED41-ABC9-4790-BCF9-FCAA9F28C0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08911C-DEDC-4234-B166-9B452F9C94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D5978A-7045-408F-97C0-B1E651353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2F72-FF49-47D9-8F84-62948A888DFE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D0E31C-1D41-448D-800A-FF125B04B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3B3DF8-EC2D-499B-B36B-F18C6BF8C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793A-E14A-43A7-8ADA-808C70CD5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717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27F06-625A-49A0-9619-4BA1D2BC4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977FC4-5D1F-4FD7-A87C-F6208C431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2F72-FF49-47D9-8F84-62948A888DFE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3DE6B4-F73C-417C-893F-C540E3BD2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4750F5-D911-4140-981C-D52A0F75B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793A-E14A-43A7-8ADA-808C70CD5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399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72A2F4-2B1D-491F-AD76-0B7A688AD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2F72-FF49-47D9-8F84-62948A888DFE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F79A18-AF1C-48A5-987A-12EEE14E0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848248-B84C-4A5F-AA98-E834109B0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793A-E14A-43A7-8ADA-808C70CD5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406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D33D7-8CE8-499F-9B8F-3126E3682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FF63BC-6E05-4653-9271-5072B8EB08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D06282-64D2-4507-98B3-E263D68990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895B47-52F3-4394-BCF2-3F3964F5F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2F72-FF49-47D9-8F84-62948A888DFE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51BC70-9864-45A5-BA16-727E54D12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FD3910-67EB-42E4-AD46-D241FC7F1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793A-E14A-43A7-8ADA-808C70CD5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765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B15E9-D169-4C69-B892-FAE9C53F7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552728-F4DA-484C-A551-42EDF947B1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C227A7-A9ED-483A-A776-75AB1DFD75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F8C9C2-8138-46A8-A35A-107120BE2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2F72-FF49-47D9-8F84-62948A888DFE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558F60-23B0-4D7B-A97A-4C04ED94A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225421-E657-4341-AB7C-A4F859D32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793A-E14A-43A7-8ADA-808C70CD5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421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A36C68-0BED-4D22-9750-CF8B51284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EE497D-8E67-4282-9324-34C73B4EEF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2658A-4A74-450C-A739-AB01B3288B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F2F72-FF49-47D9-8F84-62948A888DFE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25CEE3-01DD-4F53-9A52-9078121983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FDD495-53EA-476C-8DCF-B86BA4418E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7793A-E14A-43A7-8ADA-808C70CD5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980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../media/media1.mov"/><Relationship Id="rId1" Type="http://schemas.microsoft.com/office/2007/relationships/media" Target="../media/media1.mov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CB2A5-57E2-4899-AC09-4EB7F1174D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Modeling Ellipses with varying Eccentricities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2C9948-903F-4D18-BC59-F1FE0093DC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Gus </a:t>
            </a:r>
            <a:r>
              <a:rPr lang="en-US" dirty="0" err="1"/>
              <a:t>Tovalin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301A6CC-B3D3-4B34-9CB9-0C64F010A7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395" y="3675078"/>
            <a:ext cx="4857750" cy="268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290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5F48A8-6B02-493C-BD12-E12DCA008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0517"/>
            <a:ext cx="10515600" cy="5706446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/>
              <a:t>Goals</a:t>
            </a:r>
          </a:p>
          <a:p>
            <a:pPr marL="0" indent="0">
              <a:buNone/>
            </a:pPr>
            <a:r>
              <a:rPr lang="en-US" sz="1800" dirty="0"/>
              <a:t>-Simulate and demonstrate Kepler’s first law of planetary motion</a:t>
            </a:r>
          </a:p>
          <a:p>
            <a:pPr marL="0" indent="0">
              <a:buNone/>
            </a:pPr>
            <a:r>
              <a:rPr lang="en-US" sz="1800" dirty="0"/>
              <a:t>	-The planets orbit the Sun in ellipses around the Sun at one focus</a:t>
            </a:r>
          </a:p>
          <a:p>
            <a:pPr marL="0" indent="0">
              <a:buNone/>
            </a:pPr>
            <a:r>
              <a:rPr lang="en-US" sz="1800" dirty="0"/>
              <a:t>-To simulate how the shape of an ellipse would change with different eccentricities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3600" b="1" dirty="0"/>
              <a:t>Method:</a:t>
            </a:r>
          </a:p>
          <a:p>
            <a:pPr marL="0" indent="0">
              <a:buNone/>
            </a:pPr>
            <a:r>
              <a:rPr lang="en-US" sz="1800" dirty="0"/>
              <a:t>-From Kepler’s first law we know that the larger the difference between the foci, the greater the eccentricity</a:t>
            </a:r>
          </a:p>
          <a:p>
            <a:pPr marL="0" indent="0">
              <a:buNone/>
            </a:pPr>
            <a:r>
              <a:rPr lang="en-US" sz="1800" dirty="0"/>
              <a:t>	=&gt;therefore I gradually increased the distance between the two foci and continually updated</a:t>
            </a:r>
          </a:p>
          <a:p>
            <a:pPr marL="0" indent="0">
              <a:buNone/>
            </a:pPr>
            <a:r>
              <a:rPr lang="en-US" sz="1800" dirty="0"/>
              <a:t>	    the ellipse’s shape</a:t>
            </a:r>
          </a:p>
          <a:p>
            <a:pPr marL="0" indent="0">
              <a:buNone/>
            </a:pPr>
            <a:r>
              <a:rPr lang="en-US" sz="1800" dirty="0"/>
              <a:t>-Started with zero distance between the two foci (this led to a circular orbit) and increased the distance until there was an exaggerated ellipse</a:t>
            </a:r>
          </a:p>
          <a:p>
            <a:pPr marL="0" indent="0">
              <a:buNone/>
            </a:pPr>
            <a:r>
              <a:rPr lang="en-US" sz="1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20690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nimation">
            <a:hlinkClick r:id="" action="ppaction://media"/>
            <a:extLst>
              <a:ext uri="{FF2B5EF4-FFF2-40B4-BE49-F238E27FC236}">
                <a16:creationId xmlns:a16="http://schemas.microsoft.com/office/drawing/2014/main" id="{663E1021-BB1B-46B7-924C-C691120B4444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159310" y="699954"/>
            <a:ext cx="5873380" cy="5458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73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66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repeatCount="indefinite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117</Words>
  <Application>Microsoft Office PowerPoint</Application>
  <PresentationFormat>Widescreen</PresentationFormat>
  <Paragraphs>15</Paragraphs>
  <Slides>3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Modeling Ellipses with varying Eccentricities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Modeling Ellipses with varying Eccentricities</dc:title>
  <dc:creator>jose a la torre</dc:creator>
  <cp:lastModifiedBy>jose a la torre</cp:lastModifiedBy>
  <cp:revision>6</cp:revision>
  <dcterms:created xsi:type="dcterms:W3CDTF">2019-12-04T14:28:19Z</dcterms:created>
  <dcterms:modified xsi:type="dcterms:W3CDTF">2019-12-04T15:26:58Z</dcterms:modified>
</cp:coreProperties>
</file>