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a9318217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a9318217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a9318217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a9318217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S9r3-KEMInybPs3Ol9eBXeZeuP8pUm2z/view" TargetMode="External"/><Relationship Id="rId4" Type="http://schemas.openxmlformats.org/officeDocument/2006/relationships/image" Target="../media/image5.jpg"/><Relationship Id="rId10" Type="http://schemas.openxmlformats.org/officeDocument/2006/relationships/image" Target="../media/image4.jpg"/><Relationship Id="rId9" Type="http://schemas.openxmlformats.org/officeDocument/2006/relationships/hyperlink" Target="http://drive.google.com/file/d/1aTqji-Cu-87BsBqtU0JLL5SgmSQMiJm8/view" TargetMode="External"/><Relationship Id="rId5" Type="http://schemas.openxmlformats.org/officeDocument/2006/relationships/hyperlink" Target="http://drive.google.com/file/d/1RoHBvfGwXOe7RuG-I2PdSFe5Heqm19UA/view" TargetMode="External"/><Relationship Id="rId6" Type="http://schemas.openxmlformats.org/officeDocument/2006/relationships/image" Target="../media/image6.jpg"/><Relationship Id="rId7" Type="http://schemas.openxmlformats.org/officeDocument/2006/relationships/hyperlink" Target="http://drive.google.com/file/d/1PHg_svOTeyyCwLJtP509ourSMbP5cT4E/view" TargetMode="External"/><Relationship Id="rId8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082400" y="83700"/>
            <a:ext cx="6979200" cy="152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Star Systems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199675" y="1680150"/>
            <a:ext cx="3749100" cy="89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Danny Sallurday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5432587" y="1783313"/>
            <a:ext cx="2166751" cy="3887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4275" y="1991600"/>
            <a:ext cx="3456700" cy="259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Simulation Topic and Methods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429575"/>
            <a:ext cx="8520600" cy="36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chose to simulate dual celestial body systems by replacing Earth with a more massive object (a star).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Each object is the same distance from the Sun and has the same tangential velocity. The altered variable is the mass, leading to various gravitational effects.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used Turtle graphics to trace the orbits of the two stars after writing Python functions to calculate gravitational forces and velocity/position changes.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simulated interactions over one year for several different masses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animation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581" y="266825"/>
            <a:ext cx="3918869" cy="2248074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9" name="Google Shape;69;p15" title="animation2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53070" y="266825"/>
            <a:ext cx="4193429" cy="2248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 title="animation3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7575" y="2789075"/>
            <a:ext cx="3918874" cy="235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 title="animation4.mp4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53088" y="2796352"/>
            <a:ext cx="4193424" cy="233987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1062713" y="-86600"/>
            <a:ext cx="2268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mass of Earth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5506288" y="-86600"/>
            <a:ext cx="2487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1/10 mass of Sun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36025" y="2471625"/>
            <a:ext cx="3045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½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FFFFFF"/>
                </a:solidFill>
              </a:rPr>
              <a:t>mass of Sun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997238" y="2463275"/>
            <a:ext cx="15051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mass of Sun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385675" y="2463272"/>
            <a:ext cx="1953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The Sun -</a:t>
            </a:r>
            <a:r>
              <a:rPr lang="en">
                <a:solidFill>
                  <a:srgbClr val="0000FF"/>
                </a:solidFill>
              </a:rPr>
              <a:t>- Other Star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