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62" r:id="rId3"/>
    <p:sldId id="263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a Salaben" initials="OS" lastIdx="1" clrIdx="0">
    <p:extLst>
      <p:ext uri="{19B8F6BF-5375-455C-9EA6-DF929625EA0E}">
        <p15:presenceInfo xmlns:p15="http://schemas.microsoft.com/office/powerpoint/2012/main" userId="4b673c26bf70be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C96378-9C6A-4082-A35C-D8005A34F31D}" v="69" dt="2019-12-04T09:21:42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43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2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0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5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38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9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6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7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7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0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B710804-AC81-4834-9254-CEF303CEA836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E7046FE-EF8E-473C-8829-FE917BBA3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3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6F267-D7EC-49BA-AE6D-4A79A270F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EVOLUTION OF BRYCE CANYON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F8975-08E0-47A5-95EF-72F792327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Olivia Salaben</a:t>
            </a:r>
          </a:p>
        </p:txBody>
      </p:sp>
    </p:spTree>
    <p:extLst>
      <p:ext uri="{BB962C8B-B14F-4D97-AF65-F5344CB8AC3E}">
        <p14:creationId xmlns:p14="http://schemas.microsoft.com/office/powerpoint/2010/main" val="183876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AB641E6-F430-486B-B6AC-257B03415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9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95473E-9C09-4F77-8F6B-98E0CE846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satellite data of bryce canyon">
            <a:extLst>
              <a:ext uri="{FF2B5EF4-FFF2-40B4-BE49-F238E27FC236}">
                <a16:creationId xmlns:a16="http://schemas.microsoft.com/office/drawing/2014/main" id="{FEF96605-DF5D-483A-BA89-665550548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1"/>
          <a:stretch/>
        </p:blipFill>
        <p:spPr bwMode="auto">
          <a:xfrm>
            <a:off x="970788" y="969264"/>
            <a:ext cx="10250424" cy="49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510FD-EB23-4F31-A264-A6CA2606A8BB}"/>
              </a:ext>
            </a:extLst>
          </p:cNvPr>
          <p:cNvSpPr txBox="1"/>
          <p:nvPr/>
        </p:nvSpPr>
        <p:spPr>
          <a:xfrm>
            <a:off x="1234459" y="4704464"/>
            <a:ext cx="5165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make the parabolic, outer canyon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9E4FE-3C11-4F84-9337-F8B5BFD0C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8" t="25765" r="51357" b="52279"/>
          <a:stretch/>
        </p:blipFill>
        <p:spPr>
          <a:xfrm>
            <a:off x="6909754" y="4486497"/>
            <a:ext cx="4772588" cy="2064136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F6C5FBE5-61A7-4E57-86DF-29EFCEBD3A28}"/>
              </a:ext>
            </a:extLst>
          </p:cNvPr>
          <p:cNvSpPr/>
          <p:nvPr/>
        </p:nvSpPr>
        <p:spPr>
          <a:xfrm rot="18919453">
            <a:off x="708688" y="1274915"/>
            <a:ext cx="1051541" cy="118427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58A54D9-7C7A-4EB8-B0B2-52C4EDA1724D}"/>
              </a:ext>
            </a:extLst>
          </p:cNvPr>
          <p:cNvSpPr/>
          <p:nvPr/>
        </p:nvSpPr>
        <p:spPr>
          <a:xfrm rot="230922">
            <a:off x="3051643" y="360126"/>
            <a:ext cx="1051541" cy="118427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8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AB641E6-F430-486B-B6AC-257B03415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9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95473E-9C09-4F77-8F6B-98E0CE846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satellite data of bryce canyon">
            <a:extLst>
              <a:ext uri="{FF2B5EF4-FFF2-40B4-BE49-F238E27FC236}">
                <a16:creationId xmlns:a16="http://schemas.microsoft.com/office/drawing/2014/main" id="{FEF96605-DF5D-483A-BA89-665550548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1"/>
          <a:stretch/>
        </p:blipFill>
        <p:spPr bwMode="auto">
          <a:xfrm>
            <a:off x="970788" y="969264"/>
            <a:ext cx="10250424" cy="49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CA2C2-306A-408E-97EC-9D7D75919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865"/>
          <a:stretch/>
        </p:blipFill>
        <p:spPr>
          <a:xfrm>
            <a:off x="6557672" y="3657600"/>
            <a:ext cx="5392798" cy="3021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ACB22-F909-4787-AAC7-14B63BE7493F}"/>
              </a:ext>
            </a:extLst>
          </p:cNvPr>
          <p:cNvSpPr txBox="1"/>
          <p:nvPr/>
        </p:nvSpPr>
        <p:spPr>
          <a:xfrm>
            <a:off x="1316351" y="4876074"/>
            <a:ext cx="539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 make the little peaks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93842B1-3834-4D99-92C3-0F0DA9DF6F3F}"/>
              </a:ext>
            </a:extLst>
          </p:cNvPr>
          <p:cNvSpPr/>
          <p:nvPr/>
        </p:nvSpPr>
        <p:spPr>
          <a:xfrm rot="18919453">
            <a:off x="2889284" y="1879692"/>
            <a:ext cx="1051541" cy="118427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214922E-7B5D-4283-98B9-245F5799D97E}"/>
              </a:ext>
            </a:extLst>
          </p:cNvPr>
          <p:cNvSpPr/>
          <p:nvPr/>
        </p:nvSpPr>
        <p:spPr>
          <a:xfrm rot="2184423">
            <a:off x="8341840" y="1236664"/>
            <a:ext cx="1051541" cy="118427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ve2dC (2)">
            <a:hlinkClick r:id="" action="ppaction://media"/>
            <a:extLst>
              <a:ext uri="{FF2B5EF4-FFF2-40B4-BE49-F238E27FC236}">
                <a16:creationId xmlns:a16="http://schemas.microsoft.com/office/drawing/2014/main" id="{21AF9BE3-8675-4964-8FCA-53AD0BF6A1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4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ve2dC (3)">
            <a:hlinkClick r:id="" action="ppaction://media"/>
            <a:extLst>
              <a:ext uri="{FF2B5EF4-FFF2-40B4-BE49-F238E27FC236}">
                <a16:creationId xmlns:a16="http://schemas.microsoft.com/office/drawing/2014/main" id="{D5193043-EDA3-4B68-8CEE-F9C789B581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4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18</Words>
  <Application>Microsoft Office PowerPoint</Application>
  <PresentationFormat>Widescreen</PresentationFormat>
  <Paragraphs>4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Gill Sans MT</vt:lpstr>
      <vt:lpstr>Parcel</vt:lpstr>
      <vt:lpstr>EVOLUTION OF BRYCE CANYON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BRYCE CANYON</dc:title>
  <dc:creator>Olivia Salaben</dc:creator>
  <cp:lastModifiedBy>Olivia Salaben</cp:lastModifiedBy>
  <cp:revision>1</cp:revision>
  <dcterms:created xsi:type="dcterms:W3CDTF">2019-12-04T09:21:53Z</dcterms:created>
  <dcterms:modified xsi:type="dcterms:W3CDTF">2019-12-04T09:33:04Z</dcterms:modified>
</cp:coreProperties>
</file>