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sldIdLst>
    <p:sldId id="257" r:id="rId2"/>
    <p:sldId id="258" r:id="rId3"/>
    <p:sldId id="263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43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B60DE2-9A07-294A-A2C5-7360B3BB153E}" type="datetimeFigureOut">
              <a:rPr lang="en-US" smtClean="0"/>
              <a:t>12/4/19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4EE3B-79F3-7D47-A3B1-01FCE8005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714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4837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260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1631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D4A09-85A8-8947-AC37-C25F5B4819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12D123-6761-CC44-9B32-710E1ECDD6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8A97F-0845-894B-BDB2-DCC25420C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98D6-1D2A-6944-BA9C-1141331A3D20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F7138-4039-3F44-AF0A-CC4185A6A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0722CA-04B9-7F4B-9FE2-DA117B36B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69EF-CC46-2A48-97A7-210BE4C70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361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E2574-6DA8-D44B-A7A7-8CC67940F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1F22AC-691F-6E4F-BBAA-06834658A0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5137BD-C2B5-674C-A621-C2C99F7F4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98D6-1D2A-6944-BA9C-1141331A3D20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2EEC34-3AD0-FA45-AE70-817D075B7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37E04A-BA2C-2B47-8DD1-43AA7F79D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69EF-CC46-2A48-97A7-210BE4C70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271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EEECF4-B089-D748-BB65-C10488329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FB7E29-EC40-0041-B252-4F5BCA0E7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E9E485-C08D-0D49-9B0C-C2E74AF7F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98D6-1D2A-6944-BA9C-1141331A3D20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3F70E-E299-D04F-B297-20D366A7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2135A4-3D8B-C048-B7FB-9313B777A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69EF-CC46-2A48-97A7-210BE4C70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094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0059311" y="877033"/>
            <a:ext cx="1732400" cy="5772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9451"/>
            <a:ext cx="11548531" cy="6867451"/>
            <a:chOff x="0" y="-7088"/>
            <a:chExt cx="8661398" cy="5150588"/>
          </a:xfrm>
        </p:grpSpPr>
        <p:sp>
          <p:nvSpPr>
            <p:cNvPr id="12" name="Google Shape;12;p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10800000" flipH="1">
            <a:off x="2" y="1454351"/>
            <a:ext cx="11796669" cy="3949300"/>
            <a:chOff x="-8178042" y="-4493254"/>
            <a:chExt cx="19483598" cy="6522736"/>
          </a:xfrm>
        </p:grpSpPr>
        <p:sp>
          <p:nvSpPr>
            <p:cNvPr id="15" name="Google Shape;15;p2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4902982" y="5704465"/>
            <a:ext cx="7307772" cy="577328"/>
            <a:chOff x="5582265" y="4646738"/>
            <a:chExt cx="5480829" cy="432996"/>
          </a:xfrm>
        </p:grpSpPr>
        <p:sp>
          <p:nvSpPr>
            <p:cNvPr id="18" name="Google Shape;18;p2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" name="Google Shape;19;p2"/>
            <p:cNvGrpSpPr/>
            <p:nvPr/>
          </p:nvGrpSpPr>
          <p:grpSpPr>
            <a:xfrm flipH="1">
              <a:off x="5585232" y="4646738"/>
              <a:ext cx="5477861" cy="304551"/>
              <a:chOff x="-24158748" y="330075"/>
              <a:chExt cx="30568423" cy="1699506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710175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914400" y="1454333"/>
            <a:ext cx="7157200" cy="39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0777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6" y="54"/>
            <a:ext cx="9429907" cy="1769753"/>
            <a:chOff x="-4" y="40"/>
            <a:chExt cx="7072430" cy="1327315"/>
          </a:xfrm>
        </p:grpSpPr>
        <p:sp>
          <p:nvSpPr>
            <p:cNvPr id="83" name="Google Shape;83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Google Shape;84;p6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Google Shape;90;p6"/>
          <p:cNvGrpSpPr/>
          <p:nvPr/>
        </p:nvGrpSpPr>
        <p:grpSpPr>
          <a:xfrm>
            <a:off x="9262456" y="5963632"/>
            <a:ext cx="2937107" cy="894393"/>
            <a:chOff x="5575242" y="4472723"/>
            <a:chExt cx="2202830" cy="670795"/>
          </a:xfrm>
        </p:grpSpPr>
        <p:sp>
          <p:nvSpPr>
            <p:cNvPr id="91" name="Google Shape;91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2" name="Google Shape;92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Google Shape;93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" name="Google Shape;95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011200" cy="10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1085700" y="2050651"/>
            <a:ext cx="4504400" cy="3632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▰"/>
              <a:defRPr sz="2667"/>
            </a:lvl1pPr>
            <a:lvl2pPr marL="1219170" lvl="1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2pPr>
            <a:lvl3pPr marL="1828754" lvl="2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3pPr>
            <a:lvl4pPr marL="2438339" lvl="3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4pPr>
            <a:lvl5pPr marL="3047924" lvl="4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5pPr>
            <a:lvl6pPr marL="3657509" lvl="5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6pPr>
            <a:lvl7pPr marL="4267093" lvl="6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7pPr>
            <a:lvl8pPr marL="4876678" lvl="7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8pPr>
            <a:lvl9pPr marL="5486263" lvl="8" indent="-474121">
              <a:spcBef>
                <a:spcPts val="1333"/>
              </a:spcBef>
              <a:spcAft>
                <a:spcPts val="1333"/>
              </a:spcAft>
              <a:buSzPts val="2000"/>
              <a:buChar char="▻"/>
              <a:defRPr sz="2667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5861497" y="2050651"/>
            <a:ext cx="4504400" cy="3632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▰"/>
              <a:defRPr sz="2667"/>
            </a:lvl1pPr>
            <a:lvl2pPr marL="1219170" lvl="1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2pPr>
            <a:lvl3pPr marL="1828754" lvl="2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3pPr>
            <a:lvl4pPr marL="2438339" lvl="3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4pPr>
            <a:lvl5pPr marL="3047924" lvl="4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5pPr>
            <a:lvl6pPr marL="3657509" lvl="5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6pPr>
            <a:lvl7pPr marL="4267093" lvl="6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7pPr>
            <a:lvl8pPr marL="4876678" lvl="7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8pPr>
            <a:lvl9pPr marL="5486263" lvl="8" indent="-474121">
              <a:spcBef>
                <a:spcPts val="1333"/>
              </a:spcBef>
              <a:spcAft>
                <a:spcPts val="1333"/>
              </a:spcAft>
              <a:buSzPts val="2000"/>
              <a:buChar char="▻"/>
              <a:defRPr sz="2667"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40265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179B9-03F3-EF4C-A61A-F4BA4F389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30D97-5B6D-0C42-97A3-E551B9CDA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E0145-1AD4-6B4E-8D97-D6D186641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98D6-1D2A-6944-BA9C-1141331A3D20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86DB65-F641-CF4C-A55C-02517094B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4E603-B8A4-CE4E-A459-F7C8368C9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69EF-CC46-2A48-97A7-210BE4C70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684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F947C-C5AD-2E47-9F41-4C3E2550E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BE3CF1-28A9-194F-9B57-D63AA809D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335840-5BE6-8145-B829-B4586A9CF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98D6-1D2A-6944-BA9C-1141331A3D20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0DAE09-6B30-2848-AADF-35FF91C59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F2CDC8-C2BB-0A43-AF53-E5743BE5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69EF-CC46-2A48-97A7-210BE4C70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698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923D9-0EA2-504D-841D-4F89665C3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27639-F077-5A4B-BB64-8D1293EB2E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00AA0B-7040-3444-A578-56935BCEF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320B5E-AE8C-8144-92AF-95F004E2F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98D6-1D2A-6944-BA9C-1141331A3D20}" type="datetimeFigureOut">
              <a:rPr lang="en-US" smtClean="0"/>
              <a:t>12/4/19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99B408-7C91-6549-915D-41E2566F6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7FC8F4-230B-524A-A6A0-67F5E35A4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69EF-CC46-2A48-97A7-210BE4C70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48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4B8B0-66BD-7A44-83FF-BB6DB26C8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D673A-5DC2-FC4A-80E5-FFB5E45D9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5AC5A6-2FB9-254D-8BD2-A3FA4151AA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B1C5C0-BCE3-C249-8773-E4F6B9DE39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B66439-9368-914F-8D4B-448BFBE2F2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1C68A6-4A1B-CD4E-87AD-713C9FFC0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98D6-1D2A-6944-BA9C-1141331A3D20}" type="datetimeFigureOut">
              <a:rPr lang="en-US" smtClean="0"/>
              <a:t>12/4/19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6E6CFC-AC35-354C-9943-2574E84FB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A7C23F-EB8F-BA41-9934-B1BCD524C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69EF-CC46-2A48-97A7-210BE4C70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20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1CDCE-EFEC-5546-B277-58A69A63F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121A6E-4F13-D047-8549-E5594A835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98D6-1D2A-6944-BA9C-1141331A3D20}" type="datetimeFigureOut">
              <a:rPr lang="en-US" smtClean="0"/>
              <a:t>12/4/19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E01A46-B7F7-B34B-9EDB-D2040346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7A27E4-3273-8742-8943-84FA6AB6D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69EF-CC46-2A48-97A7-210BE4C70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372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3796C6-9FC9-4E4A-9954-65605EE14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98D6-1D2A-6944-BA9C-1141331A3D20}" type="datetimeFigureOut">
              <a:rPr lang="en-US" smtClean="0"/>
              <a:t>12/4/19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9CBD3F-3B45-9949-BCB0-544317943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A06394-6B78-E146-A8BA-C7ECC3F2B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69EF-CC46-2A48-97A7-210BE4C70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038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1C9F5-FCE2-7A4B-804C-46125E1B7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72176-02B4-0A47-8F5D-90F2359D7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839159-2D61-4040-B182-8C726110A0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A7AB1B-6911-464B-A0BE-28E0BD304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98D6-1D2A-6944-BA9C-1141331A3D20}" type="datetimeFigureOut">
              <a:rPr lang="en-US" smtClean="0"/>
              <a:t>12/4/19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C2CC93-66FB-6B4F-96FF-B953EEB65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BAB86C-5708-994D-8A0F-63310433D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69EF-CC46-2A48-97A7-210BE4C70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315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706F0-B188-A34F-9DBB-1FCE62B38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A39B10-5FB3-3D4C-B1A3-2BF32C728B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BDABD5-C48B-E440-8BDC-A482E524B6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EBCACA-D260-A54C-9D78-A335D0C69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98D6-1D2A-6944-BA9C-1141331A3D20}" type="datetimeFigureOut">
              <a:rPr lang="en-US" smtClean="0"/>
              <a:t>12/4/19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6B223C-CA83-5643-B353-DE1569798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87915C-8E0E-6E43-9F36-D4CA2A0E5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69EF-CC46-2A48-97A7-210BE4C70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199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44B7C8-B46F-CE4E-B7E3-DA207CE94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7758FB-9690-4442-9097-81E65D465D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390B8-45A7-4247-BC1B-08090AF279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B298D6-1D2A-6944-BA9C-1141331A3D20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69F9D-062B-CF45-996A-744A8DF85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F9E5DA-5DF2-8A46-9236-7B3E74C889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169EF-CC46-2A48-97A7-210BE4C70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383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luesimplex.com/2019/02/25/julia_sets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"/>
          <p:cNvSpPr txBox="1">
            <a:spLocks noGrp="1"/>
          </p:cNvSpPr>
          <p:nvPr>
            <p:ph type="ctrTitle"/>
          </p:nvPr>
        </p:nvSpPr>
        <p:spPr>
          <a:xfrm>
            <a:off x="0" y="1433312"/>
            <a:ext cx="5801710" cy="3949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9600" b="1" dirty="0">
                <a:solidFill>
                  <a:schemeClr val="bg1"/>
                </a:solidFill>
              </a:rPr>
              <a:t>Full Julia Rotation</a:t>
            </a:r>
            <a:endParaRPr sz="96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18DDAE-1E67-574D-A6BB-C1D0A97057BB}"/>
              </a:ext>
            </a:extLst>
          </p:cNvPr>
          <p:cNvSpPr txBox="1"/>
          <p:nvPr/>
        </p:nvSpPr>
        <p:spPr>
          <a:xfrm>
            <a:off x="777766" y="5588096"/>
            <a:ext cx="3857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Gustavo De Leon	</a:t>
            </a:r>
          </a:p>
          <a:p>
            <a:r>
              <a:rPr lang="en-US" sz="3600" dirty="0"/>
              <a:t>EPS 109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D63A014-23CF-C341-A3AF-326446A5C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066" y="137235"/>
            <a:ext cx="4755847" cy="47436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866F1B-022D-D640-9F58-7889639376D7}"/>
              </a:ext>
            </a:extLst>
          </p:cNvPr>
          <p:cNvSpPr txBox="1"/>
          <p:nvPr/>
        </p:nvSpPr>
        <p:spPr>
          <a:xfrm>
            <a:off x="8851654" y="5588096"/>
            <a:ext cx="3857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… because pretty</a:t>
            </a:r>
          </a:p>
        </p:txBody>
      </p:sp>
    </p:spTree>
    <p:extLst>
      <p:ext uri="{BB962C8B-B14F-4D97-AF65-F5344CB8AC3E}">
        <p14:creationId xmlns:p14="http://schemas.microsoft.com/office/powerpoint/2010/main" val="228110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011200" cy="1021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>
                <a:solidFill>
                  <a:schemeClr val="bg1"/>
                </a:solidFill>
              </a:rPr>
              <a:t>Topic and Methods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90" name="Google Shape;190;p12"/>
          <p:cNvSpPr txBox="1">
            <a:spLocks noGrp="1"/>
          </p:cNvSpPr>
          <p:nvPr>
            <p:ph type="body" idx="2"/>
          </p:nvPr>
        </p:nvSpPr>
        <p:spPr>
          <a:xfrm>
            <a:off x="2033751" y="2815007"/>
            <a:ext cx="5672016" cy="288011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US" sz="2400" b="1" dirty="0">
                <a:solidFill>
                  <a:srgbClr val="FF9800"/>
                </a:solidFill>
              </a:rPr>
              <a:t>Methods</a:t>
            </a:r>
            <a:endParaRPr sz="2400" dirty="0">
              <a:solidFill>
                <a:srgbClr val="FF9800"/>
              </a:solidFill>
            </a:endParaRPr>
          </a:p>
          <a:p>
            <a:pPr marL="285750" indent="-285750">
              <a:buClr>
                <a:schemeClr val="dk1"/>
              </a:buClr>
              <a:buSzPts val="1100"/>
              <a:buFontTx/>
              <a:buChar char="-"/>
            </a:pPr>
            <a:r>
              <a:rPr lang="en" sz="2400" dirty="0"/>
              <a:t>Used Mandelbrot/Julia set generator to find good </a:t>
            </a:r>
            <a:r>
              <a:rPr lang="en-US" sz="2400" dirty="0"/>
              <a:t>starting</a:t>
            </a:r>
            <a:r>
              <a:rPr lang="en" sz="2400" dirty="0"/>
              <a:t> point</a:t>
            </a:r>
          </a:p>
          <a:p>
            <a:pPr marL="285750" indent="-285750">
              <a:buClr>
                <a:schemeClr val="dk1"/>
              </a:buClr>
              <a:buSzPts val="1100"/>
              <a:buFontTx/>
              <a:buChar char="-"/>
            </a:pPr>
            <a:r>
              <a:rPr lang="en" sz="2400" dirty="0"/>
              <a:t>Modified equation to use e^{</a:t>
            </a:r>
            <a:r>
              <a:rPr lang="en" sz="2400" dirty="0" err="1"/>
              <a:t>ia</a:t>
            </a:r>
            <a:r>
              <a:rPr lang="en" sz="2400" dirty="0"/>
              <a:t>} with a in [0, 2pi] to get single continuous loop of cool shapes</a:t>
            </a:r>
          </a:p>
          <a:p>
            <a:pPr marL="285750" indent="-285750">
              <a:buClr>
                <a:schemeClr val="dk1"/>
              </a:buClr>
              <a:buSzPts val="1100"/>
              <a:buFontTx/>
              <a:buChar char="-"/>
            </a:pPr>
            <a:r>
              <a:rPr lang="en" sz="2400" dirty="0"/>
              <a:t>Profit</a:t>
            </a:r>
          </a:p>
          <a:p>
            <a:pPr marL="285750" indent="-285750">
              <a:buClr>
                <a:schemeClr val="dk1"/>
              </a:buClr>
              <a:buSzPts val="1100"/>
              <a:buFontTx/>
              <a:buChar char="-"/>
            </a:pPr>
            <a:endParaRPr lang="en" sz="2400" dirty="0"/>
          </a:p>
          <a:p>
            <a:pPr marL="285750" indent="-285750">
              <a:buClr>
                <a:schemeClr val="dk1"/>
              </a:buClr>
              <a:buSzPts val="1100"/>
              <a:buFontTx/>
              <a:buChar char="-"/>
            </a:pPr>
            <a:endParaRPr lang="en" sz="2400" dirty="0"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2</a:t>
            </a:fld>
            <a:endParaRPr/>
          </a:p>
        </p:txBody>
      </p:sp>
      <p:sp>
        <p:nvSpPr>
          <p:cNvPr id="193" name="Google Shape;193;p12"/>
          <p:cNvSpPr txBox="1">
            <a:spLocks noGrp="1"/>
          </p:cNvSpPr>
          <p:nvPr>
            <p:ph type="body" idx="1"/>
          </p:nvPr>
        </p:nvSpPr>
        <p:spPr>
          <a:xfrm>
            <a:off x="0" y="1773633"/>
            <a:ext cx="4067503" cy="156591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US" sz="2400" b="1" dirty="0">
                <a:solidFill>
                  <a:srgbClr val="FF9800"/>
                </a:solidFill>
              </a:rPr>
              <a:t>Topics</a:t>
            </a:r>
            <a:endParaRPr sz="2400" dirty="0">
              <a:solidFill>
                <a:srgbClr val="FF9800"/>
              </a:solidFill>
            </a:endParaRPr>
          </a:p>
          <a:p>
            <a:pPr marL="285750" indent="-285750">
              <a:buClr>
                <a:schemeClr val="dk1"/>
              </a:buClr>
              <a:buSzPts val="1100"/>
              <a:buFontTx/>
              <a:buChar char="-"/>
            </a:pPr>
            <a:r>
              <a:rPr lang="en-US" sz="2400" dirty="0"/>
              <a:t>Mandelbrot Set &amp; Julia Set</a:t>
            </a:r>
          </a:p>
          <a:p>
            <a:pPr marL="285750" indent="-285750">
              <a:buClr>
                <a:schemeClr val="dk1"/>
              </a:buClr>
              <a:buSzPts val="1100"/>
              <a:buFontTx/>
              <a:buChar char="-"/>
            </a:pPr>
            <a:r>
              <a:rPr lang="en-US" sz="2400" dirty="0"/>
              <a:t>Animation</a:t>
            </a:r>
          </a:p>
        </p:txBody>
      </p:sp>
      <p:grpSp>
        <p:nvGrpSpPr>
          <p:cNvPr id="194" name="Google Shape;194;p12"/>
          <p:cNvGrpSpPr/>
          <p:nvPr/>
        </p:nvGrpSpPr>
        <p:grpSpPr>
          <a:xfrm>
            <a:off x="391578" y="765489"/>
            <a:ext cx="412055" cy="537497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1" name="Google Shape;190;p12">
            <a:extLst>
              <a:ext uri="{FF2B5EF4-FFF2-40B4-BE49-F238E27FC236}">
                <a16:creationId xmlns:a16="http://schemas.microsoft.com/office/drawing/2014/main" id="{4F20077C-D123-9546-B98B-B0FBDA916D70}"/>
              </a:ext>
            </a:extLst>
          </p:cNvPr>
          <p:cNvSpPr txBox="1">
            <a:spLocks/>
          </p:cNvSpPr>
          <p:nvPr/>
        </p:nvSpPr>
        <p:spPr>
          <a:xfrm>
            <a:off x="0" y="5695121"/>
            <a:ext cx="7925695" cy="102160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609585" lvl="0" indent="-474121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▰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474121" algn="l" defTabSz="914400" rtl="0" eaLnBrk="1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74121" algn="l" defTabSz="914400" rtl="0" eaLnBrk="1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74121" algn="l" defTabSz="914400" rtl="0" eaLnBrk="1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74121" algn="l" defTabSz="914400" rtl="0" eaLnBrk="1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74121" algn="l" defTabSz="914400" rtl="0" eaLnBrk="1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74121" algn="l" defTabSz="914400" rtl="0" eaLnBrk="1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74121" algn="l" defTabSz="914400" rtl="0" eaLnBrk="1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74121" algn="l" defTabSz="914400" rtl="0" eaLnBrk="1" latinLnBrk="0" hangingPunct="1">
              <a:lnSpc>
                <a:spcPct val="90000"/>
              </a:lnSpc>
              <a:spcBef>
                <a:spcPts val="1333"/>
              </a:spcBef>
              <a:spcAft>
                <a:spcPts val="1333"/>
              </a:spcAft>
              <a:buSzPts val="2000"/>
              <a:buFont typeface="Arial" panose="020B0604020202020204" pitchFamily="34" charset="0"/>
              <a:buChar char="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FF9800"/>
                </a:solidFill>
              </a:rPr>
              <a:t>Sources</a:t>
            </a:r>
            <a:endParaRPr lang="en-US" sz="2400" dirty="0">
              <a:solidFill>
                <a:srgbClr val="FF9800"/>
              </a:solidFill>
            </a:endParaRPr>
          </a:p>
          <a:p>
            <a:pPr marL="285750" indent="-285750">
              <a:buClr>
                <a:schemeClr val="dk1"/>
              </a:buClr>
              <a:buSzPts val="1100"/>
              <a:buFontTx/>
              <a:buChar char="-"/>
            </a:pPr>
            <a:r>
              <a:rPr lang="en-US" sz="2400" dirty="0">
                <a:hlinkClick r:id="rId3"/>
              </a:rPr>
              <a:t>http://</a:t>
            </a:r>
            <a:r>
              <a:rPr lang="en-US" sz="2400" dirty="0" err="1">
                <a:hlinkClick r:id="rId3"/>
              </a:rPr>
              <a:t>www.bluesimplex.com</a:t>
            </a:r>
            <a:r>
              <a:rPr lang="en-US" sz="2400" dirty="0">
                <a:hlinkClick r:id="rId3"/>
              </a:rPr>
              <a:t>/2019/02/25/</a:t>
            </a:r>
            <a:r>
              <a:rPr lang="en-US" sz="2400" dirty="0" err="1">
                <a:hlinkClick r:id="rId3"/>
              </a:rPr>
              <a:t>julia_sets.html</a:t>
            </a:r>
            <a:endParaRPr lang="en-US" sz="2400" dirty="0"/>
          </a:p>
        </p:txBody>
      </p:sp>
      <p:pic>
        <p:nvPicPr>
          <p:cNvPr id="3" name="Picture 2" descr="A picture containing clock&#10;&#10;Description automatically generated">
            <a:extLst>
              <a:ext uri="{FF2B5EF4-FFF2-40B4-BE49-F238E27FC236}">
                <a16:creationId xmlns:a16="http://schemas.microsoft.com/office/drawing/2014/main" id="{07356701-97A4-4942-9E1F-605527CA7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3592" y="835608"/>
            <a:ext cx="2865734" cy="538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938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011200" cy="1021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>
                <a:solidFill>
                  <a:schemeClr val="bg1"/>
                </a:solidFill>
              </a:rPr>
              <a:t>Animation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3</a:t>
            </a:fld>
            <a:endParaRPr/>
          </a:p>
        </p:txBody>
      </p:sp>
      <p:grpSp>
        <p:nvGrpSpPr>
          <p:cNvPr id="194" name="Google Shape;194;p12"/>
          <p:cNvGrpSpPr/>
          <p:nvPr/>
        </p:nvGrpSpPr>
        <p:grpSpPr>
          <a:xfrm>
            <a:off x="391578" y="765489"/>
            <a:ext cx="412055" cy="537497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58334-3FA2-324F-8C0E-75B4775524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850F9B-93A7-9F44-B43A-294AEE0C499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Online Media 6" descr="julia480_500.mp4">
            <a:hlinkClick r:id="" action="ppaction://media"/>
            <a:extLst>
              <a:ext uri="{FF2B5EF4-FFF2-40B4-BE49-F238E27FC236}">
                <a16:creationId xmlns:a16="http://schemas.microsoft.com/office/drawing/2014/main" id="{659B1A65-8809-424F-9E48-ADAC24F14B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67424" y="1"/>
            <a:ext cx="8524576" cy="568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5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78</Words>
  <Application>Microsoft Macintosh PowerPoint</Application>
  <PresentationFormat>Widescreen</PresentationFormat>
  <Paragraphs>17</Paragraphs>
  <Slides>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Arvo</vt:lpstr>
      <vt:lpstr>Calibri</vt:lpstr>
      <vt:lpstr>Calibri Light</vt:lpstr>
      <vt:lpstr>Office Theme</vt:lpstr>
      <vt:lpstr>Full Julia Rotation</vt:lpstr>
      <vt:lpstr>Topic and Methods</vt:lpstr>
      <vt:lpstr>Animation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Melting Cal</dc:title>
  <dc:creator>Kai Crombie</dc:creator>
  <cp:lastModifiedBy>Gustavo De Leon</cp:lastModifiedBy>
  <cp:revision>13</cp:revision>
  <dcterms:created xsi:type="dcterms:W3CDTF">2018-11-28T15:37:14Z</dcterms:created>
  <dcterms:modified xsi:type="dcterms:W3CDTF">2019-12-04T19:21:10Z</dcterms:modified>
</cp:coreProperties>
</file>