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65" r:id="rId4"/>
    <p:sldId id="266" r:id="rId5"/>
    <p:sldId id="268" r:id="rId6"/>
    <p:sldId id="258" r:id="rId7"/>
  </p:sldIdLst>
  <p:sldSz cx="9144000" cy="5143500" type="screen16x9"/>
  <p:notesSz cx="6858000" cy="9144000"/>
  <p:embeddedFontLst>
    <p:embeddedFont>
      <p:font typeface="Roboto" panose="02000000000000000000" pitchFamily="2" charset="0"/>
      <p:regular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p15:clr>
            <a:srgbClr val="A4A3A4"/>
          </p15:clr>
        </p15:guide>
        <p15:guide id="2" pos="28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p:cViewPr varScale="1">
        <p:scale>
          <a:sx n="175" d="100"/>
          <a:sy n="175" d="100"/>
        </p:scale>
        <p:origin x="344" y="168"/>
      </p:cViewPr>
      <p:guideLst>
        <p:guide orient="horz" pos="1620"/>
        <p:guide pos="28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73a04f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c6f73a04f_0_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6f73a04f_0_1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panose="02000000000000000000"/>
              <a:buNone/>
              <a:defRPr sz="3200">
                <a:solidFill>
                  <a:schemeClr val="lt1"/>
                </a:solidFill>
                <a:latin typeface="Roboto" panose="02000000000000000000"/>
                <a:ea typeface="Roboto" panose="02000000000000000000"/>
                <a:cs typeface="Roboto" panose="02000000000000000000"/>
                <a:sym typeface="Roboto" panose="02000000000000000000"/>
              </a:defRPr>
            </a:lvl1pPr>
            <a:lvl2pPr lvl="1">
              <a:spcBef>
                <a:spcPts val="0"/>
              </a:spcBef>
              <a:spcAft>
                <a:spcPts val="0"/>
              </a:spcAft>
              <a:buClr>
                <a:schemeClr val="lt1"/>
              </a:buClr>
              <a:buSzPts val="3200"/>
              <a:buFont typeface="Roboto" panose="02000000000000000000"/>
              <a:buNone/>
              <a:defRPr sz="3200">
                <a:solidFill>
                  <a:schemeClr val="lt1"/>
                </a:solidFill>
                <a:latin typeface="Roboto" panose="02000000000000000000"/>
                <a:ea typeface="Roboto" panose="02000000000000000000"/>
                <a:cs typeface="Roboto" panose="02000000000000000000"/>
                <a:sym typeface="Roboto" panose="02000000000000000000"/>
              </a:defRPr>
            </a:lvl2pPr>
            <a:lvl3pPr lvl="2">
              <a:spcBef>
                <a:spcPts val="0"/>
              </a:spcBef>
              <a:spcAft>
                <a:spcPts val="0"/>
              </a:spcAft>
              <a:buClr>
                <a:schemeClr val="lt1"/>
              </a:buClr>
              <a:buSzPts val="3200"/>
              <a:buFont typeface="Roboto" panose="02000000000000000000"/>
              <a:buNone/>
              <a:defRPr sz="3200">
                <a:solidFill>
                  <a:schemeClr val="lt1"/>
                </a:solidFill>
                <a:latin typeface="Roboto" panose="02000000000000000000"/>
                <a:ea typeface="Roboto" panose="02000000000000000000"/>
                <a:cs typeface="Roboto" panose="02000000000000000000"/>
                <a:sym typeface="Roboto" panose="02000000000000000000"/>
              </a:defRPr>
            </a:lvl3pPr>
            <a:lvl4pPr lvl="3">
              <a:spcBef>
                <a:spcPts val="0"/>
              </a:spcBef>
              <a:spcAft>
                <a:spcPts val="0"/>
              </a:spcAft>
              <a:buClr>
                <a:schemeClr val="lt1"/>
              </a:buClr>
              <a:buSzPts val="3200"/>
              <a:buFont typeface="Roboto" panose="02000000000000000000"/>
              <a:buNone/>
              <a:defRPr sz="3200">
                <a:solidFill>
                  <a:schemeClr val="lt1"/>
                </a:solidFill>
                <a:latin typeface="Roboto" panose="02000000000000000000"/>
                <a:ea typeface="Roboto" panose="02000000000000000000"/>
                <a:cs typeface="Roboto" panose="02000000000000000000"/>
                <a:sym typeface="Roboto" panose="02000000000000000000"/>
              </a:defRPr>
            </a:lvl4pPr>
            <a:lvl5pPr lvl="4">
              <a:spcBef>
                <a:spcPts val="0"/>
              </a:spcBef>
              <a:spcAft>
                <a:spcPts val="0"/>
              </a:spcAft>
              <a:buClr>
                <a:schemeClr val="lt1"/>
              </a:buClr>
              <a:buSzPts val="3200"/>
              <a:buFont typeface="Roboto" panose="02000000000000000000"/>
              <a:buNone/>
              <a:defRPr sz="3200">
                <a:solidFill>
                  <a:schemeClr val="lt1"/>
                </a:solidFill>
                <a:latin typeface="Roboto" panose="02000000000000000000"/>
                <a:ea typeface="Roboto" panose="02000000000000000000"/>
                <a:cs typeface="Roboto" panose="02000000000000000000"/>
                <a:sym typeface="Roboto" panose="02000000000000000000"/>
              </a:defRPr>
            </a:lvl5pPr>
            <a:lvl6pPr lvl="5">
              <a:spcBef>
                <a:spcPts val="0"/>
              </a:spcBef>
              <a:spcAft>
                <a:spcPts val="0"/>
              </a:spcAft>
              <a:buClr>
                <a:schemeClr val="lt1"/>
              </a:buClr>
              <a:buSzPts val="3200"/>
              <a:buFont typeface="Roboto" panose="02000000000000000000"/>
              <a:buNone/>
              <a:defRPr sz="3200">
                <a:solidFill>
                  <a:schemeClr val="lt1"/>
                </a:solidFill>
                <a:latin typeface="Roboto" panose="02000000000000000000"/>
                <a:ea typeface="Roboto" panose="02000000000000000000"/>
                <a:cs typeface="Roboto" panose="02000000000000000000"/>
                <a:sym typeface="Roboto" panose="02000000000000000000"/>
              </a:defRPr>
            </a:lvl6pPr>
            <a:lvl7pPr lvl="6">
              <a:spcBef>
                <a:spcPts val="0"/>
              </a:spcBef>
              <a:spcAft>
                <a:spcPts val="0"/>
              </a:spcAft>
              <a:buClr>
                <a:schemeClr val="lt1"/>
              </a:buClr>
              <a:buSzPts val="3200"/>
              <a:buFont typeface="Roboto" panose="02000000000000000000"/>
              <a:buNone/>
              <a:defRPr sz="3200">
                <a:solidFill>
                  <a:schemeClr val="lt1"/>
                </a:solidFill>
                <a:latin typeface="Roboto" panose="02000000000000000000"/>
                <a:ea typeface="Roboto" panose="02000000000000000000"/>
                <a:cs typeface="Roboto" panose="02000000000000000000"/>
                <a:sym typeface="Roboto" panose="02000000000000000000"/>
              </a:defRPr>
            </a:lvl7pPr>
            <a:lvl8pPr lvl="7">
              <a:spcBef>
                <a:spcPts val="0"/>
              </a:spcBef>
              <a:spcAft>
                <a:spcPts val="0"/>
              </a:spcAft>
              <a:buClr>
                <a:schemeClr val="lt1"/>
              </a:buClr>
              <a:buSzPts val="3200"/>
              <a:buFont typeface="Roboto" panose="02000000000000000000"/>
              <a:buNone/>
              <a:defRPr sz="3200">
                <a:solidFill>
                  <a:schemeClr val="lt1"/>
                </a:solidFill>
                <a:latin typeface="Roboto" panose="02000000000000000000"/>
                <a:ea typeface="Roboto" panose="02000000000000000000"/>
                <a:cs typeface="Roboto" panose="02000000000000000000"/>
                <a:sym typeface="Roboto" panose="02000000000000000000"/>
              </a:defRPr>
            </a:lvl8pPr>
            <a:lvl9pPr lvl="8">
              <a:spcBef>
                <a:spcPts val="0"/>
              </a:spcBef>
              <a:spcAft>
                <a:spcPts val="0"/>
              </a:spcAft>
              <a:buClr>
                <a:schemeClr val="lt1"/>
              </a:buClr>
              <a:buSzPts val="3200"/>
              <a:buFont typeface="Roboto" panose="02000000000000000000"/>
              <a:buNone/>
              <a:defRPr sz="3200">
                <a:solidFill>
                  <a:schemeClr val="lt1"/>
                </a:solidFill>
                <a:latin typeface="Roboto" panose="02000000000000000000"/>
                <a:ea typeface="Roboto" panose="02000000000000000000"/>
                <a:cs typeface="Roboto" panose="02000000000000000000"/>
                <a:sym typeface="Roboto" panose="02000000000000000000"/>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panose="02000000000000000000"/>
              <a:buChar char="●"/>
              <a:defRPr sz="1800">
                <a:solidFill>
                  <a:schemeClr val="lt2"/>
                </a:solidFill>
                <a:latin typeface="Roboto" panose="02000000000000000000"/>
                <a:ea typeface="Roboto" panose="02000000000000000000"/>
                <a:cs typeface="Roboto" panose="02000000000000000000"/>
                <a:sym typeface="Roboto" panose="02000000000000000000"/>
              </a:defRPr>
            </a:lvl1pPr>
            <a:lvl2pPr marL="914400" lvl="1" indent="-317500">
              <a:lnSpc>
                <a:spcPct val="115000"/>
              </a:lnSpc>
              <a:spcBef>
                <a:spcPts val="1600"/>
              </a:spcBef>
              <a:spcAft>
                <a:spcPts val="0"/>
              </a:spcAft>
              <a:buClr>
                <a:schemeClr val="lt2"/>
              </a:buClr>
              <a:buSzPts val="1400"/>
              <a:buFont typeface="Roboto" panose="02000000000000000000"/>
              <a:buChar char="○"/>
              <a:defRPr>
                <a:solidFill>
                  <a:schemeClr val="lt2"/>
                </a:solidFill>
                <a:latin typeface="Roboto" panose="02000000000000000000"/>
                <a:ea typeface="Roboto" panose="02000000000000000000"/>
                <a:cs typeface="Roboto" panose="02000000000000000000"/>
                <a:sym typeface="Roboto" panose="02000000000000000000"/>
              </a:defRPr>
            </a:lvl2pPr>
            <a:lvl3pPr marL="1371600" lvl="2" indent="-317500">
              <a:lnSpc>
                <a:spcPct val="115000"/>
              </a:lnSpc>
              <a:spcBef>
                <a:spcPts val="1600"/>
              </a:spcBef>
              <a:spcAft>
                <a:spcPts val="0"/>
              </a:spcAft>
              <a:buClr>
                <a:schemeClr val="lt2"/>
              </a:buClr>
              <a:buSzPts val="1400"/>
              <a:buFont typeface="Roboto" panose="02000000000000000000"/>
              <a:buChar char="■"/>
              <a:defRPr>
                <a:solidFill>
                  <a:schemeClr val="lt2"/>
                </a:solidFill>
                <a:latin typeface="Roboto" panose="02000000000000000000"/>
                <a:ea typeface="Roboto" panose="02000000000000000000"/>
                <a:cs typeface="Roboto" panose="02000000000000000000"/>
                <a:sym typeface="Roboto" panose="02000000000000000000"/>
              </a:defRPr>
            </a:lvl3pPr>
            <a:lvl4pPr marL="1828800" lvl="3" indent="-317500">
              <a:lnSpc>
                <a:spcPct val="115000"/>
              </a:lnSpc>
              <a:spcBef>
                <a:spcPts val="1600"/>
              </a:spcBef>
              <a:spcAft>
                <a:spcPts val="0"/>
              </a:spcAft>
              <a:buClr>
                <a:schemeClr val="lt2"/>
              </a:buClr>
              <a:buSzPts val="1400"/>
              <a:buFont typeface="Roboto" panose="02000000000000000000"/>
              <a:buChar char="●"/>
              <a:defRPr>
                <a:solidFill>
                  <a:schemeClr val="lt2"/>
                </a:solidFill>
                <a:latin typeface="Roboto" panose="02000000000000000000"/>
                <a:ea typeface="Roboto" panose="02000000000000000000"/>
                <a:cs typeface="Roboto" panose="02000000000000000000"/>
                <a:sym typeface="Roboto" panose="02000000000000000000"/>
              </a:defRPr>
            </a:lvl4pPr>
            <a:lvl5pPr marL="2286000" lvl="4" indent="-317500">
              <a:lnSpc>
                <a:spcPct val="115000"/>
              </a:lnSpc>
              <a:spcBef>
                <a:spcPts val="1600"/>
              </a:spcBef>
              <a:spcAft>
                <a:spcPts val="0"/>
              </a:spcAft>
              <a:buClr>
                <a:schemeClr val="lt2"/>
              </a:buClr>
              <a:buSzPts val="1400"/>
              <a:buFont typeface="Roboto" panose="02000000000000000000"/>
              <a:buChar char="○"/>
              <a:defRPr>
                <a:solidFill>
                  <a:schemeClr val="lt2"/>
                </a:solidFill>
                <a:latin typeface="Roboto" panose="02000000000000000000"/>
                <a:ea typeface="Roboto" panose="02000000000000000000"/>
                <a:cs typeface="Roboto" panose="02000000000000000000"/>
                <a:sym typeface="Roboto" panose="02000000000000000000"/>
              </a:defRPr>
            </a:lvl5pPr>
            <a:lvl6pPr marL="2743200" lvl="5" indent="-317500">
              <a:lnSpc>
                <a:spcPct val="115000"/>
              </a:lnSpc>
              <a:spcBef>
                <a:spcPts val="1600"/>
              </a:spcBef>
              <a:spcAft>
                <a:spcPts val="0"/>
              </a:spcAft>
              <a:buClr>
                <a:schemeClr val="lt2"/>
              </a:buClr>
              <a:buSzPts val="1400"/>
              <a:buFont typeface="Roboto" panose="02000000000000000000"/>
              <a:buChar char="■"/>
              <a:defRPr>
                <a:solidFill>
                  <a:schemeClr val="lt2"/>
                </a:solidFill>
                <a:latin typeface="Roboto" panose="02000000000000000000"/>
                <a:ea typeface="Roboto" panose="02000000000000000000"/>
                <a:cs typeface="Roboto" panose="02000000000000000000"/>
                <a:sym typeface="Roboto" panose="02000000000000000000"/>
              </a:defRPr>
            </a:lvl6pPr>
            <a:lvl7pPr marL="3200400" lvl="6" indent="-317500">
              <a:lnSpc>
                <a:spcPct val="115000"/>
              </a:lnSpc>
              <a:spcBef>
                <a:spcPts val="1600"/>
              </a:spcBef>
              <a:spcAft>
                <a:spcPts val="0"/>
              </a:spcAft>
              <a:buClr>
                <a:schemeClr val="lt2"/>
              </a:buClr>
              <a:buSzPts val="1400"/>
              <a:buFont typeface="Roboto" panose="02000000000000000000"/>
              <a:buChar char="●"/>
              <a:defRPr>
                <a:solidFill>
                  <a:schemeClr val="lt2"/>
                </a:solidFill>
                <a:latin typeface="Roboto" panose="02000000000000000000"/>
                <a:ea typeface="Roboto" panose="02000000000000000000"/>
                <a:cs typeface="Roboto" panose="02000000000000000000"/>
                <a:sym typeface="Roboto" panose="02000000000000000000"/>
              </a:defRPr>
            </a:lvl7pPr>
            <a:lvl8pPr marL="3657600" lvl="7" indent="-317500">
              <a:lnSpc>
                <a:spcPct val="115000"/>
              </a:lnSpc>
              <a:spcBef>
                <a:spcPts val="1600"/>
              </a:spcBef>
              <a:spcAft>
                <a:spcPts val="0"/>
              </a:spcAft>
              <a:buClr>
                <a:schemeClr val="lt2"/>
              </a:buClr>
              <a:buSzPts val="1400"/>
              <a:buFont typeface="Roboto" panose="02000000000000000000"/>
              <a:buChar char="○"/>
              <a:defRPr>
                <a:solidFill>
                  <a:schemeClr val="lt2"/>
                </a:solidFill>
                <a:latin typeface="Roboto" panose="02000000000000000000"/>
                <a:ea typeface="Roboto" panose="02000000000000000000"/>
                <a:cs typeface="Roboto" panose="02000000000000000000"/>
                <a:sym typeface="Roboto" panose="02000000000000000000"/>
              </a:defRPr>
            </a:lvl8pPr>
            <a:lvl9pPr marL="4114800" lvl="8" indent="-317500">
              <a:lnSpc>
                <a:spcPct val="115000"/>
              </a:lnSpc>
              <a:spcBef>
                <a:spcPts val="1600"/>
              </a:spcBef>
              <a:spcAft>
                <a:spcPts val="1600"/>
              </a:spcAft>
              <a:buClr>
                <a:schemeClr val="lt2"/>
              </a:buClr>
              <a:buSzPts val="1400"/>
              <a:buFont typeface="Roboto" panose="02000000000000000000"/>
              <a:buChar char="■"/>
              <a:defRPr>
                <a:solidFill>
                  <a:schemeClr val="lt2"/>
                </a:solidFill>
                <a:latin typeface="Roboto" panose="02000000000000000000"/>
                <a:ea typeface="Roboto" panose="02000000000000000000"/>
                <a:cs typeface="Roboto" panose="02000000000000000000"/>
                <a:sym typeface="Roboto" panose="02000000000000000000"/>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panose="02000000000000000000"/>
                <a:ea typeface="Roboto" panose="02000000000000000000"/>
                <a:cs typeface="Roboto" panose="02000000000000000000"/>
                <a:sym typeface="Roboto" panose="02000000000000000000"/>
              </a:defRPr>
            </a:lvl1pPr>
            <a:lvl2pPr lvl="1" algn="r">
              <a:buNone/>
              <a:defRPr sz="1000">
                <a:solidFill>
                  <a:schemeClr val="lt2"/>
                </a:solidFill>
                <a:latin typeface="Roboto" panose="02000000000000000000"/>
                <a:ea typeface="Roboto" panose="02000000000000000000"/>
                <a:cs typeface="Roboto" panose="02000000000000000000"/>
                <a:sym typeface="Roboto" panose="02000000000000000000"/>
              </a:defRPr>
            </a:lvl2pPr>
            <a:lvl3pPr lvl="2" algn="r">
              <a:buNone/>
              <a:defRPr sz="1000">
                <a:solidFill>
                  <a:schemeClr val="lt2"/>
                </a:solidFill>
                <a:latin typeface="Roboto" panose="02000000000000000000"/>
                <a:ea typeface="Roboto" panose="02000000000000000000"/>
                <a:cs typeface="Roboto" panose="02000000000000000000"/>
                <a:sym typeface="Roboto" panose="02000000000000000000"/>
              </a:defRPr>
            </a:lvl3pPr>
            <a:lvl4pPr lvl="3" algn="r">
              <a:buNone/>
              <a:defRPr sz="1000">
                <a:solidFill>
                  <a:schemeClr val="lt2"/>
                </a:solidFill>
                <a:latin typeface="Roboto" panose="02000000000000000000"/>
                <a:ea typeface="Roboto" panose="02000000000000000000"/>
                <a:cs typeface="Roboto" panose="02000000000000000000"/>
                <a:sym typeface="Roboto" panose="02000000000000000000"/>
              </a:defRPr>
            </a:lvl4pPr>
            <a:lvl5pPr lvl="4" algn="r">
              <a:buNone/>
              <a:defRPr sz="1000">
                <a:solidFill>
                  <a:schemeClr val="lt2"/>
                </a:solidFill>
                <a:latin typeface="Roboto" panose="02000000000000000000"/>
                <a:ea typeface="Roboto" panose="02000000000000000000"/>
                <a:cs typeface="Roboto" panose="02000000000000000000"/>
                <a:sym typeface="Roboto" panose="02000000000000000000"/>
              </a:defRPr>
            </a:lvl5pPr>
            <a:lvl6pPr lvl="5" algn="r">
              <a:buNone/>
              <a:defRPr sz="1000">
                <a:solidFill>
                  <a:schemeClr val="lt2"/>
                </a:solidFill>
                <a:latin typeface="Roboto" panose="02000000000000000000"/>
                <a:ea typeface="Roboto" panose="02000000000000000000"/>
                <a:cs typeface="Roboto" panose="02000000000000000000"/>
                <a:sym typeface="Roboto" panose="02000000000000000000"/>
              </a:defRPr>
            </a:lvl6pPr>
            <a:lvl7pPr lvl="6" algn="r">
              <a:buNone/>
              <a:defRPr sz="1000">
                <a:solidFill>
                  <a:schemeClr val="lt2"/>
                </a:solidFill>
                <a:latin typeface="Roboto" panose="02000000000000000000"/>
                <a:ea typeface="Roboto" panose="02000000000000000000"/>
                <a:cs typeface="Roboto" panose="02000000000000000000"/>
                <a:sym typeface="Roboto" panose="02000000000000000000"/>
              </a:defRPr>
            </a:lvl7pPr>
            <a:lvl8pPr lvl="7" algn="r">
              <a:buNone/>
              <a:defRPr sz="1000">
                <a:solidFill>
                  <a:schemeClr val="lt2"/>
                </a:solidFill>
                <a:latin typeface="Roboto" panose="02000000000000000000"/>
                <a:ea typeface="Roboto" panose="02000000000000000000"/>
                <a:cs typeface="Roboto" panose="02000000000000000000"/>
                <a:sym typeface="Roboto" panose="02000000000000000000"/>
              </a:defRPr>
            </a:lvl8pPr>
            <a:lvl9pPr lvl="8" algn="r">
              <a:buNone/>
              <a:defRPr sz="1000">
                <a:solidFill>
                  <a:schemeClr val="lt2"/>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4"/><Relationship Id="rId7" Type="http://schemas.openxmlformats.org/officeDocument/2006/relationships/image" Target="../media/image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video" Target="../media/media2.mp4"/></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6"/>
        <p:cNvGrpSpPr/>
        <p:nvPr/>
      </p:nvGrpSpPr>
      <p:grpSpPr>
        <a:xfrm>
          <a:off x="0" y="0"/>
          <a:ext cx="0" cy="0"/>
          <a:chOff x="0" y="0"/>
          <a:chExt cx="0" cy="0"/>
        </a:xfrm>
      </p:grpSpPr>
      <p:pic>
        <p:nvPicPr>
          <p:cNvPr id="3" name="Picture 0" descr="slide_19"/>
          <p:cNvPicPr>
            <a:picLocks noChangeAspect="1"/>
          </p:cNvPicPr>
          <p:nvPr/>
        </p:nvPicPr>
        <p:blipFill>
          <a:blip r:embed="rId3"/>
          <a:stretch>
            <a:fillRect/>
          </a:stretch>
        </p:blipFill>
        <p:spPr>
          <a:xfrm>
            <a:off x="18415" y="1265555"/>
            <a:ext cx="5113020" cy="3841115"/>
          </a:xfrm>
          <a:prstGeom prst="rect">
            <a:avLst/>
          </a:prstGeom>
        </p:spPr>
      </p:pic>
      <p:sp>
        <p:nvSpPr>
          <p:cNvPr id="67" name="Google Shape;67;p13"/>
          <p:cNvSpPr txBox="1">
            <a:spLocks noGrp="1"/>
          </p:cNvSpPr>
          <p:nvPr>
            <p:ph type="ctrTitle"/>
          </p:nvPr>
        </p:nvSpPr>
        <p:spPr>
          <a:xfrm>
            <a:off x="3520850" y="576405"/>
            <a:ext cx="55188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bg2"/>
                </a:solidFill>
              </a:rPr>
              <a:t>A Photon's Journey</a:t>
            </a:r>
          </a:p>
          <a:p>
            <a:pPr marL="0" lvl="0" indent="0" algn="l" rtl="0">
              <a:spcBef>
                <a:spcPts val="0"/>
              </a:spcBef>
              <a:spcAft>
                <a:spcPts val="0"/>
              </a:spcAft>
              <a:buNone/>
            </a:pPr>
            <a:r>
              <a:rPr lang="en-GB" dirty="0">
                <a:solidFill>
                  <a:schemeClr val="bg2"/>
                </a:solidFill>
              </a:rPr>
              <a:t>Through a Star</a:t>
            </a:r>
          </a:p>
        </p:txBody>
      </p:sp>
      <p:sp>
        <p:nvSpPr>
          <p:cNvPr id="68" name="Google Shape;68;p13"/>
          <p:cNvSpPr txBox="1">
            <a:spLocks noGrp="1"/>
          </p:cNvSpPr>
          <p:nvPr>
            <p:ph type="subTitle" idx="1"/>
          </p:nvPr>
        </p:nvSpPr>
        <p:spPr>
          <a:xfrm>
            <a:off x="5304500" y="1510005"/>
            <a:ext cx="35373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chemeClr val="bg2"/>
                </a:solidFill>
              </a:rPr>
              <a:t>by Caylan Anderson</a:t>
            </a:r>
          </a:p>
        </p:txBody>
      </p:sp>
      <p:sp>
        <p:nvSpPr>
          <p:cNvPr id="2" name="Text Box 1"/>
          <p:cNvSpPr txBox="1"/>
          <p:nvPr/>
        </p:nvSpPr>
        <p:spPr>
          <a:xfrm>
            <a:off x="5476875" y="4265930"/>
            <a:ext cx="3326765" cy="521970"/>
          </a:xfrm>
          <a:prstGeom prst="rect">
            <a:avLst/>
          </a:prstGeom>
          <a:noFill/>
        </p:spPr>
        <p:txBody>
          <a:bodyPr wrap="square" rtlCol="0">
            <a:spAutoFit/>
          </a:bodyPr>
          <a:lstStyle/>
          <a:p>
            <a:r>
              <a:rPr lang="en-US"/>
              <a:t>Photo Credit: https://slideplayer.com/slide/7374097/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Topic: Random Walk Simulation</a:t>
            </a:r>
          </a:p>
        </p:txBody>
      </p:sp>
      <p:sp>
        <p:nvSpPr>
          <p:cNvPr id="75" name="Google Shape;75;p1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simulation of a photon's journey through a star is a simplistic model of photon statistics, and demonstrates the "random walk" process that photons follow to escape from a star.</a:t>
            </a:r>
          </a:p>
          <a:p>
            <a:pPr marL="0" lvl="0" indent="0" algn="l" rtl="0">
              <a:spcBef>
                <a:spcPts val="1600"/>
              </a:spcBef>
              <a:spcAft>
                <a:spcPts val="1600"/>
              </a:spcAft>
              <a:buNone/>
            </a:pPr>
            <a:r>
              <a:rPr lang="en-GB"/>
              <a:t>Methods:</a:t>
            </a:r>
            <a:br>
              <a:rPr lang="en-GB"/>
            </a:br>
            <a:r>
              <a:rPr lang="en-GB"/>
              <a:t>	numpy.random.randint() to generate six arrays of random integers, which are then used to randomly assign initial conditions of 0.1 and -0.1 for the x, y, and z vectors that were initially defined as zero matrices.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User Input</a:t>
            </a:r>
          </a:p>
        </p:txBody>
      </p:sp>
      <p:sp>
        <p:nvSpPr>
          <p:cNvPr id="3" name="Text Placeholder 2"/>
          <p:cNvSpPr>
            <a:spLocks noGrp="1"/>
          </p:cNvSpPr>
          <p:nvPr>
            <p:ph type="body" idx="1"/>
          </p:nvPr>
        </p:nvSpPr>
        <p:spPr/>
        <p:txBody>
          <a:bodyPr/>
          <a:lstStyle/>
          <a:p>
            <a:r>
              <a:rPr lang="en-US"/>
              <a:t>I decided to have the option to allow the user to specify the spectral type of the star, the number of steps in the random walk simulation, and the number of particles to run the simulation for. I accomplished this by using ipywidgets!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User Input: Widgets Used</a:t>
            </a:r>
          </a:p>
        </p:txBody>
      </p:sp>
      <p:pic>
        <p:nvPicPr>
          <p:cNvPr id="5" name="Picture 4"/>
          <p:cNvPicPr>
            <a:picLocks noChangeAspect="1"/>
          </p:cNvPicPr>
          <p:nvPr/>
        </p:nvPicPr>
        <p:blipFill>
          <a:blip r:embed="rId2"/>
          <a:stretch>
            <a:fillRect/>
          </a:stretch>
        </p:blipFill>
        <p:spPr>
          <a:xfrm>
            <a:off x="1891665" y="1808480"/>
            <a:ext cx="5861685" cy="33439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Future Goals</a:t>
            </a:r>
          </a:p>
        </p:txBody>
      </p:sp>
      <p:sp>
        <p:nvSpPr>
          <p:cNvPr id="3" name="Text Placeholder 2"/>
          <p:cNvSpPr>
            <a:spLocks noGrp="1"/>
          </p:cNvSpPr>
          <p:nvPr>
            <p:ph type="body" idx="1"/>
          </p:nvPr>
        </p:nvSpPr>
        <p:spPr/>
        <p:txBody>
          <a:bodyPr/>
          <a:lstStyle/>
          <a:p>
            <a:r>
              <a:rPr lang="en-US"/>
              <a:t>Allowing more flexibility in user-defined parameters (e.g. user can input a radius and temperature, which would then influence the collision rate that the photon would undergo during diffusion)</a:t>
            </a:r>
          </a:p>
          <a:p>
            <a:r>
              <a:rPr lang="en-US"/>
              <a:t>Ability for the user to customize the speed of the animation itself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Simulation</a:t>
            </a:r>
            <a:r>
              <a:rPr lang="en-US" altLang="en-GB"/>
              <a:t>s</a:t>
            </a:r>
          </a:p>
        </p:txBody>
      </p:sp>
      <p:pic>
        <p:nvPicPr>
          <p:cNvPr id="3" name="Mtype1000steps100particles">
            <a:hlinkClick r:id="" action="ppaction://media"/>
          </p:cNvPr>
          <p:cNvPicPr/>
          <p:nvPr>
            <a:videoFile r:link="rId2"/>
            <p:extLst>
              <p:ext uri="{DAA4B4D4-6D71-4841-9C94-3DE7FCFB9230}">
                <p14:media xmlns:p14="http://schemas.microsoft.com/office/powerpoint/2010/main" r:embed="rId1"/>
              </p:ext>
            </p:extLst>
          </p:nvPr>
        </p:nvPicPr>
        <p:blipFill>
          <a:blip r:embed="rId7"/>
          <a:stretch>
            <a:fillRect/>
          </a:stretch>
        </p:blipFill>
        <p:spPr>
          <a:xfrm>
            <a:off x="1409700" y="1919605"/>
            <a:ext cx="2926715" cy="3010535"/>
          </a:xfrm>
          <a:prstGeom prst="rect">
            <a:avLst/>
          </a:prstGeom>
        </p:spPr>
      </p:pic>
      <p:pic>
        <p:nvPicPr>
          <p:cNvPr id="2" name="Ktype1000steps100particles">
            <a:hlinkClick r:id="" action="ppaction://media"/>
          </p:cNvPr>
          <p:cNvPicPr/>
          <p:nvPr>
            <a:videoFile r:link="rId4"/>
            <p:extLst>
              <p:ext uri="{DAA4B4D4-6D71-4841-9C94-3DE7FCFB9230}">
                <p14:media xmlns:p14="http://schemas.microsoft.com/office/powerpoint/2010/main" r:embed="rId3"/>
              </p:ext>
            </p:extLst>
          </p:nvPr>
        </p:nvPicPr>
        <p:blipFill>
          <a:blip r:embed="rId8"/>
          <a:stretch>
            <a:fillRect/>
          </a:stretch>
        </p:blipFill>
        <p:spPr>
          <a:xfrm>
            <a:off x="4502785" y="1795780"/>
            <a:ext cx="3042920" cy="3257550"/>
          </a:xfrm>
          <a:prstGeom prst="rect">
            <a:avLst/>
          </a:prstGeom>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Words>
  <Application>Microsoft Macintosh PowerPoint</Application>
  <PresentationFormat>On-screen Show (16:9)</PresentationFormat>
  <Paragraphs>14</Paragraphs>
  <Slides>6</Slides>
  <Notes>3</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Roboto</vt:lpstr>
      <vt:lpstr>Material</vt:lpstr>
      <vt:lpstr>A Photon's Journey Through a Star</vt:lpstr>
      <vt:lpstr>Topic: Random Walk Simulation</vt:lpstr>
      <vt:lpstr>User Input</vt:lpstr>
      <vt:lpstr>User Input: Widgets Used</vt:lpstr>
      <vt:lpstr>Future Goals</vt:lpstr>
      <vt:lpstr>Simulations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Photon's Journey_x000d_Through a Star</dc:title>
  <dc:creator/>
  <cp:lastModifiedBy>Burkhard Militzer</cp:lastModifiedBy>
  <cp:revision>4</cp:revision>
  <dcterms:created xsi:type="dcterms:W3CDTF">2019-12-04T19:02:39Z</dcterms:created>
  <dcterms:modified xsi:type="dcterms:W3CDTF">2019-12-29T07:48:54Z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1033-11.2.0.8342</vt:lpwstr>
  </property>
</Properties>
</file>