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24717-5990-4568-87FA-94D4D2E6CB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3096EB-474E-444A-AF0E-4DF1E1B3A6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6DDD6-9AF4-4C50-8E7C-FC881662A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CD27-078D-4897-9AA6-6FD135CA2856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4F1FE-58DB-419D-94AB-4D900F5E6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22A53-8113-4EB1-838E-19497F64B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BF0D-C298-40E8-88EE-5F06D6F6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80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0C5BE-CE43-4B49-B408-890CE68F5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1AE93B-881A-417F-99D3-830C6AF58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D4CAF-2E90-4396-B16D-C096FACDD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CD27-078D-4897-9AA6-6FD135CA2856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CC543-39AD-4E74-B680-13919C475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450BC-E547-4E96-B574-C607CE85F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BF0D-C298-40E8-88EE-5F06D6F6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70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AD3CEC-449A-4591-BA90-3D4825E7C6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412DC8-D713-408E-8CA1-13F8CF10F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4969E-801D-4A13-9D12-DC979E7D6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CD27-078D-4897-9AA6-6FD135CA2856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D2AE5-0C1A-4A9E-BCBB-BD9978E6E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9BFDF-35CC-412A-96B5-08B7ED4D2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BF0D-C298-40E8-88EE-5F06D6F6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77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252A2-44FF-4BC3-A968-52CBDAA83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31317-D10D-4A37-B17A-812193B79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CB119-3876-45D6-9526-B038F7479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CD27-078D-4897-9AA6-6FD135CA2856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883ED-75B6-4388-BC2B-651A8183E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8F4DA-E68C-48BE-971B-D7CDBCE7C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BF0D-C298-40E8-88EE-5F06D6F6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57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44CDF-AB86-46B0-932B-0B2E294E6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56C8E-F629-41D5-881F-953041D68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19ABE-FBFD-48A9-B3B6-9CADD46EF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CD27-078D-4897-9AA6-6FD135CA2856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509EE-8479-4D2A-A080-291F5FAB7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01F14-171D-4F2D-868B-5F5560006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BF0D-C298-40E8-88EE-5F06D6F6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15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97827-EA8D-4CE4-8811-24E96F824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BEA1B-75F7-42AD-B9E3-F3DFA475BB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503C82-50F6-4842-B804-5E0CB553A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F0C337-CC34-40BA-8850-D833F26E8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CD27-078D-4897-9AA6-6FD135CA2856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26297-1BD6-4387-A532-73CA7BFA5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69DD26-CDFB-4E89-8EEE-5B7B652E1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BF0D-C298-40E8-88EE-5F06D6F6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8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80239-FD90-4DFC-BBC0-B86D0236D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48715-DDF8-4D03-B1B4-95CF5346B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58B60E-9AEE-4FCD-AB8B-39CB8CAD5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11A4E3-AA47-4635-9444-7CF5F83EB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5F462C-B1A9-4A42-98D2-AB8337E854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498B7E-0A72-4D5F-B3BF-94F2756DC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CD27-078D-4897-9AA6-6FD135CA2856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8A3739-D4DC-44F8-8093-EEE664109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5157E3-158D-4D0E-A605-A78CFA91D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BF0D-C298-40E8-88EE-5F06D6F6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7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E9749-70BB-4C4C-A6A4-E981EFA96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38E9FD-2C6B-44BE-A218-889C4800E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CD27-078D-4897-9AA6-6FD135CA2856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83BF23-1162-4E94-8E64-695D6D44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CA0875-B19C-4D71-BD1C-2D5E1BBE1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BF0D-C298-40E8-88EE-5F06D6F6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38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7B0DFB-F106-4922-BF37-F0F0CE16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CD27-078D-4897-9AA6-6FD135CA2856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65DFA-B978-4FC6-A6DD-C9C5E05F6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06578-DB56-4FAE-98BC-8E0B18220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BF0D-C298-40E8-88EE-5F06D6F6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9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E35AF-CCEB-4C0E-82E2-EEE34EC5C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B2680-EBD3-4ADB-B77D-2201A3FFC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AAB7D7-91F3-4073-BD14-B3907D865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0C931F-06CB-424F-A0A0-50C116B2F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CD27-078D-4897-9AA6-6FD135CA2856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985318-EC5A-48EE-917C-21EE1751E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8E4283-C5EE-45DF-945D-B421ED902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BF0D-C298-40E8-88EE-5F06D6F6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4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4D706-2289-4914-A86F-08C0E3BB6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8514EE-CD40-4A8C-8C55-D353259969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075179-2020-4946-972D-E7EE92EF3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15C2CD-3C22-4D45-B85C-138486EAD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CD27-078D-4897-9AA6-6FD135CA2856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0AD56C-BA42-4D28-AA5F-EDBFA26C3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5415B1-0670-4024-84EB-CD3FD4D4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BF0D-C298-40E8-88EE-5F06D6F6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66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567465-163E-451E-B31A-25C36CCB1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DA205A-2FEA-4D1D-8878-A725E8A10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3BC91-AF35-4DD9-8151-8DF9C1B6C9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9CD27-078D-4897-9AA6-6FD135CA2856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29EEE-FC77-4349-A171-45D49DFF58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F4D01-8162-4C8D-BDAE-19169561F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8BF0D-C298-40E8-88EE-5F06D6F6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8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01A28-6EC0-4582-9066-FBF0BE7C5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2FAB8-9474-46F5-B3E8-921FE5324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3EB38C-3797-4826-AEAC-2AA0B2D64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7263"/>
            <a:ext cx="12287440" cy="696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9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2BF54-721A-4FA7-9A21-F788B71542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005E13-400B-4F7A-A43E-E3F7BFC7CD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B8976F-694E-4229-BE87-DDDAF3D16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80"/>
            <a:ext cx="12199262" cy="685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32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7343C-EFE3-47F9-877B-6B35CC19DF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0D5D0A-E621-478D-8E54-2B23B7B2D3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nimation">
            <a:hlinkClick r:id="" action="ppaction://media"/>
            <a:extLst>
              <a:ext uri="{FF2B5EF4-FFF2-40B4-BE49-F238E27FC236}">
                <a16:creationId xmlns:a16="http://schemas.microsoft.com/office/drawing/2014/main" id="{A32B24CB-0B99-494A-91F3-B444B6BBA81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8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Ariane Arndt</dc:creator>
  <cp:lastModifiedBy>Ariane Arndt</cp:lastModifiedBy>
  <cp:revision>1</cp:revision>
  <dcterms:created xsi:type="dcterms:W3CDTF">2019-12-04T22:49:31Z</dcterms:created>
  <dcterms:modified xsi:type="dcterms:W3CDTF">2019-12-04T22:53:21Z</dcterms:modified>
</cp:coreProperties>
</file>