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9815"/>
    <p:restoredTop sz="93982"/>
  </p:normalViewPr>
  <p:slideViewPr>
    <p:cSldViewPr snapToGrid="0">
      <p:cViewPr varScale="1">
        <p:scale>
          <a:sx n="115" d="100"/>
          <a:sy n="115" d="100"/>
        </p:scale>
        <p:origin x="200" y="6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a90f4827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a90f4827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a90f4827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a90f48276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a90f4827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a90f4827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a90f4827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a90f4827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a90f4827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a90f4827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a90f4827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a90f48276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a90f48276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a90f48276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neo.sci.gsfc.nasa.gov/view.php?datasetId=MOD_LSTD_CLIM_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limate.nasa.gov/evidenc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2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 Surface Temperature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Riya Shah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Timescale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2012 - 2019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Earlier data unavailable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https://neo.sci.gsfc.nasa.gov/view.php?datasetId=MOD_LSTD_CLIM_M</a:t>
            </a:r>
            <a:endParaRPr sz="16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Winter Data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Average surface temperature in January</a:t>
            </a:r>
            <a:endParaRPr sz="16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Summer Data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Average surface temperature in July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Hypothesis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Non-ambiguity of climate change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Atmosphere increasing in temperature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https://climate.nasa.gov/evidence/</a:t>
            </a:r>
            <a:endParaRPr sz="16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Does this affect land temperature?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It should, right?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Wrong!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nalProject_Shah2 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254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nalProject_Shah1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432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surface temperature unaffected?</a:t>
            </a:r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High heat capacity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Not long enough timescale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72</Words>
  <Application>Microsoft Macintosh PowerPoint</Application>
  <PresentationFormat>On-screen Show (16:9)</PresentationFormat>
  <Paragraphs>23</Paragraphs>
  <Slides>8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Dark</vt:lpstr>
      <vt:lpstr>Land Surface Temperature</vt:lpstr>
      <vt:lpstr>Timescale</vt:lpstr>
      <vt:lpstr>Initial Hypothesis</vt:lpstr>
      <vt:lpstr>Wrong!</vt:lpstr>
      <vt:lpstr>PowerPoint Presentation</vt:lpstr>
      <vt:lpstr>PowerPoint Presentation</vt:lpstr>
      <vt:lpstr>Why is surface temperature unaffected?</vt:lpstr>
      <vt:lpstr>Thank you!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Surface Temperature</dc:title>
  <cp:lastModifiedBy>Riyaa Shah</cp:lastModifiedBy>
  <cp:revision>2</cp:revision>
  <dcterms:modified xsi:type="dcterms:W3CDTF">2019-12-05T23:42:29Z</dcterms:modified>
</cp:coreProperties>
</file>