
<file path=[Content_Types].xml><?xml version="1.0" encoding="utf-8"?>
<Types xmlns="http://schemas.openxmlformats.org/package/2006/content-types">
  <Default Extension="fntdata" ContentType="application/x-fontdata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Maven Pro" panose="020B0604020202020204" charset="0"/>
      <p:regular r:id="rId14"/>
      <p:bold r:id="rId15"/>
    </p:embeddedFont>
    <p:embeddedFont>
      <p:font typeface="Nuni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75b4df5d1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75b4df5d1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6bc527d23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6bc527d23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5b4df5d15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75b4df5d15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device that implements a logic negation (1 xor 0)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Important building block for logic circuits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Inverter gate delay limits speed and Power of computers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5b4df5d15_0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5b4df5d15_0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device that implements a logic negation (1 xor 0)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Important building block for logic circuits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Inverter gate delay limits speed and Power of computers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5b4df5d15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5b4df5d15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A device that implements a logic negation (1 xor 0)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Important building block for logic circuits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Inverter gate delay limits speed and Power of computers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bc527d23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bc527d23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Unrealistic to immediately switch from a value to its negation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Has some latency aka gate delay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75b4df5d1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75b4df5d1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75b4df5d1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75b4df5d1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5b4df5d1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5b4df5d1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5b4df5d1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5b4df5d1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lsisystemdesign.com/propagation-delay-of-cmos-inverter/" TargetMode="External"/><Relationship Id="rId7" Type="http://schemas.openxmlformats.org/officeDocument/2006/relationships/hyperlink" Target="https://www.nextplatform.com/2019/08/20/intel-focuses-on-scale-out-ai-training-with-new-chip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esources.altium.com/pcb-design-blog/compensating-propagation-delay-keep-your-pulse-trains-on-time" TargetMode="External"/><Relationship Id="rId5" Type="http://schemas.openxmlformats.org/officeDocument/2006/relationships/hyperlink" Target="https://jakevdp.github.io/blog/2012/09/05/quantum-python/" TargetMode="External"/><Relationship Id="rId4" Type="http://schemas.openxmlformats.org/officeDocument/2006/relationships/hyperlink" Target="https://www.electronics-tutorials.ws/logic/logic_4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358699" y="1635300"/>
            <a:ext cx="6608075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Circuits    	  Inverters</a:t>
            </a:r>
            <a:endParaRPr dirty="0"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3587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Juan Cai</a:t>
            </a:r>
            <a:endParaRPr/>
          </a:p>
        </p:txBody>
      </p:sp>
      <p:pic>
        <p:nvPicPr>
          <p:cNvPr id="279" name="Google Shape;27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7225" y="2352675"/>
            <a:ext cx="12192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Animation</a:t>
            </a:r>
            <a:endParaRPr/>
          </a:p>
        </p:txBody>
      </p:sp>
      <p:sp>
        <p:nvSpPr>
          <p:cNvPr id="348" name="Google Shape;348;p22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Inverter Propagation Delay">
            <a:hlinkClick r:id="" action="ppaction://media"/>
            <a:extLst>
              <a:ext uri="{FF2B5EF4-FFF2-40B4-BE49-F238E27FC236}">
                <a16:creationId xmlns:a16="http://schemas.microsoft.com/office/drawing/2014/main" id="{A9749CE8-4A71-4654-B9F9-E712A7D451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2306" y="1098225"/>
            <a:ext cx="5919388" cy="3946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</a:t>
            </a:r>
            <a:endParaRPr/>
          </a:p>
        </p:txBody>
      </p:sp>
      <p:sp>
        <p:nvSpPr>
          <p:cNvPr id="355" name="Google Shape;355;p23"/>
          <p:cNvSpPr txBox="1">
            <a:spLocks noGrp="1"/>
          </p:cNvSpPr>
          <p:nvPr>
            <p:ph type="body" idx="1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https://www.vlsisystemdesign.com/propagation-delay-of-cmos-inverter/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https://www.electronics-tutorials.ws/logic/logic_4.html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https://jakevdp.github.io/blog/2012/09/05/quantum-python/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6"/>
              </a:rPr>
              <a:t>https://resources.altium.com/pcb-design-blog/compensating-propagation-delay-keep-your-pulse-trains-on-time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https://www.vlsisystemdesign.com/propagation-delay-of-cmos-inverter/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https://www.nextplatform.com/2019/08/20/intel-focuses-on-scale-out-ai-training-with-new-chip/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Inverters?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"/>
          <p:cNvSpPr txBox="1">
            <a:spLocks noGrp="1"/>
          </p:cNvSpPr>
          <p:nvPr>
            <p:ph type="body" idx="1"/>
          </p:nvPr>
        </p:nvSpPr>
        <p:spPr>
          <a:xfrm>
            <a:off x="1303800" y="1041600"/>
            <a:ext cx="25458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Circuit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6" name="Google Shape;28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372920"/>
            <a:ext cx="3804200" cy="21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Inverters?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5"/>
          <p:cNvSpPr txBox="1">
            <a:spLocks noGrp="1"/>
          </p:cNvSpPr>
          <p:nvPr>
            <p:ph type="body" idx="1"/>
          </p:nvPr>
        </p:nvSpPr>
        <p:spPr>
          <a:xfrm>
            <a:off x="1303800" y="1041600"/>
            <a:ext cx="25458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Circuit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3" name="Google Shape;2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372920"/>
            <a:ext cx="3804200" cy="21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5"/>
          <p:cNvSpPr txBox="1">
            <a:spLocks noGrp="1"/>
          </p:cNvSpPr>
          <p:nvPr>
            <p:ph type="body" idx="1"/>
          </p:nvPr>
        </p:nvSpPr>
        <p:spPr>
          <a:xfrm>
            <a:off x="5788500" y="1161650"/>
            <a:ext cx="25458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Logic Gate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7900" y="1489300"/>
            <a:ext cx="2667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Inverters?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6"/>
          <p:cNvSpPr txBox="1">
            <a:spLocks noGrp="1"/>
          </p:cNvSpPr>
          <p:nvPr>
            <p:ph type="body" idx="1"/>
          </p:nvPr>
        </p:nvSpPr>
        <p:spPr>
          <a:xfrm>
            <a:off x="1303800" y="1041600"/>
            <a:ext cx="25458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Circuit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2" name="Google Shape;3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3800" y="1372920"/>
            <a:ext cx="3804200" cy="213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>
            <a:spLocks noGrp="1"/>
          </p:cNvSpPr>
          <p:nvPr>
            <p:ph type="body" idx="1"/>
          </p:nvPr>
        </p:nvSpPr>
        <p:spPr>
          <a:xfrm>
            <a:off x="5788500" y="1161650"/>
            <a:ext cx="2545800" cy="3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Logic Gate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04" name="Google Shape;30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27900" y="1489300"/>
            <a:ext cx="26670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Circuit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INVERTER</a:t>
            </a:r>
            <a:endParaRPr/>
          </a:p>
        </p:txBody>
      </p:sp>
      <p:pic>
        <p:nvPicPr>
          <p:cNvPr id="306" name="Google Shape;30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58475" y="3666925"/>
            <a:ext cx="12192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Propagation delay of Inverters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17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Problem: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Propagation Delay: difference in time to see output, after applying input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Goal: </a:t>
            </a:r>
            <a:endParaRPr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Find the right time to measure output. </a:t>
            </a:r>
            <a:endParaRPr/>
          </a:p>
        </p:txBody>
      </p:sp>
      <p:pic>
        <p:nvPicPr>
          <p:cNvPr id="313" name="Google Shape;3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275" y="667875"/>
            <a:ext cx="1219200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Modeling with RC circuits</a:t>
            </a:r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0" name="Google Shape;3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80579"/>
            <a:ext cx="9144003" cy="29601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>
            <a:spLocks noGrp="1"/>
          </p:cNvSpPr>
          <p:nvPr>
            <p:ph type="title"/>
          </p:nvPr>
        </p:nvSpPr>
        <p:spPr>
          <a:xfrm>
            <a:off x="1335150" y="616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High-Low</a:t>
            </a:r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27" name="Google Shape;327;p19"/>
          <p:cNvPicPr preferRelativeResize="0"/>
          <p:nvPr/>
        </p:nvPicPr>
        <p:blipFill rotWithShape="1">
          <a:blip r:embed="rId3">
            <a:alphaModFix/>
          </a:blip>
          <a:srcRect t="9649"/>
          <a:stretch/>
        </p:blipFill>
        <p:spPr>
          <a:xfrm>
            <a:off x="0" y="1425651"/>
            <a:ext cx="9144001" cy="3787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Low-High</a:t>
            </a:r>
            <a:endParaRPr/>
          </a:p>
        </p:txBody>
      </p:sp>
      <p:sp>
        <p:nvSpPr>
          <p:cNvPr id="333" name="Google Shape;333;p2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4" name="Google Shape;3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620864"/>
            <a:ext cx="9144001" cy="2479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Runge-Kutta to estimate GOAL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340" name="Google Shape;340;p21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1" name="Google Shape;341;p21"/>
          <p:cNvPicPr preferRelativeResize="0"/>
          <p:nvPr/>
        </p:nvPicPr>
        <p:blipFill rotWithShape="1">
          <a:blip r:embed="rId3">
            <a:alphaModFix/>
          </a:blip>
          <a:srcRect b="65942"/>
          <a:stretch/>
        </p:blipFill>
        <p:spPr>
          <a:xfrm>
            <a:off x="311700" y="1152475"/>
            <a:ext cx="4876700" cy="1751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21"/>
          <p:cNvPicPr preferRelativeResize="0"/>
          <p:nvPr/>
        </p:nvPicPr>
        <p:blipFill rotWithShape="1">
          <a:blip r:embed="rId3">
            <a:alphaModFix/>
          </a:blip>
          <a:srcRect t="46766"/>
          <a:stretch/>
        </p:blipFill>
        <p:spPr>
          <a:xfrm>
            <a:off x="3823525" y="2054625"/>
            <a:ext cx="4876700" cy="273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On-screen Show (16:9)</PresentationFormat>
  <Paragraphs>53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Maven Pro</vt:lpstr>
      <vt:lpstr>Nunito</vt:lpstr>
      <vt:lpstr>Momentum</vt:lpstr>
      <vt:lpstr>Circuits       Inverters</vt:lpstr>
      <vt:lpstr>What are Inverters? </vt:lpstr>
      <vt:lpstr>What are Inverters? </vt:lpstr>
      <vt:lpstr>What are Inverters? </vt:lpstr>
      <vt:lpstr>Propagation delay of Inverters </vt:lpstr>
      <vt:lpstr>Modeling with RC circuits</vt:lpstr>
      <vt:lpstr>High-Low</vt:lpstr>
      <vt:lpstr>Low-High</vt:lpstr>
      <vt:lpstr>Runge-Kutta to estimate GOAL   </vt:lpstr>
      <vt:lpstr>Animation</vt:lpstr>
      <vt:lpstr>Credit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Circuits       Inverters</dc:title>
  <cp:lastModifiedBy>Juan Cai</cp:lastModifiedBy>
  <cp:revision>1</cp:revision>
  <dcterms:modified xsi:type="dcterms:W3CDTF">2019-12-02T09:04:32Z</dcterms:modified>
</cp:coreProperties>
</file>