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69"/>
  </p:normalViewPr>
  <p:slideViewPr>
    <p:cSldViewPr snapToGrid="0" snapToObjects="1">
      <p:cViewPr varScale="1">
        <p:scale>
          <a:sx n="100" d="100"/>
          <a:sy n="100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4.png"/><Relationship Id="rId18" Type="http://schemas.openxmlformats.org/officeDocument/2006/relationships/image" Target="../media/image10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3.png"/><Relationship Id="rId17" Type="http://schemas.openxmlformats.org/officeDocument/2006/relationships/image" Target="../media/image9.png"/><Relationship Id="rId2" Type="http://schemas.openxmlformats.org/officeDocument/2006/relationships/video" Target="../media/media1.mp4"/><Relationship Id="rId16" Type="http://schemas.openxmlformats.org/officeDocument/2006/relationships/image" Target="../media/image8.png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2.png"/><Relationship Id="rId5" Type="http://schemas.microsoft.com/office/2007/relationships/media" Target="../media/media3.mp4"/><Relationship Id="rId15" Type="http://schemas.openxmlformats.org/officeDocument/2006/relationships/image" Target="../media/image6.png"/><Relationship Id="rId10" Type="http://schemas.openxmlformats.org/officeDocument/2006/relationships/image" Target="../media/image1.jpeg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ideo" Target="../media/media8.mp4"/><Relationship Id="rId13" Type="http://schemas.openxmlformats.org/officeDocument/2006/relationships/image" Target="../media/image4.png"/><Relationship Id="rId18" Type="http://schemas.openxmlformats.org/officeDocument/2006/relationships/image" Target="../media/image14.png"/><Relationship Id="rId3" Type="http://schemas.microsoft.com/office/2007/relationships/media" Target="../media/media6.mp4"/><Relationship Id="rId7" Type="http://schemas.microsoft.com/office/2007/relationships/media" Target="../media/media8.mp4"/><Relationship Id="rId12" Type="http://schemas.openxmlformats.org/officeDocument/2006/relationships/image" Target="../media/image3.png"/><Relationship Id="rId17" Type="http://schemas.openxmlformats.org/officeDocument/2006/relationships/image" Target="../media/image13.png"/><Relationship Id="rId2" Type="http://schemas.openxmlformats.org/officeDocument/2006/relationships/video" Target="../media/media5.mp4"/><Relationship Id="rId16" Type="http://schemas.openxmlformats.org/officeDocument/2006/relationships/image" Target="../media/image12.png"/><Relationship Id="rId1" Type="http://schemas.microsoft.com/office/2007/relationships/media" Target="../media/media5.mp4"/><Relationship Id="rId6" Type="http://schemas.openxmlformats.org/officeDocument/2006/relationships/video" Target="../media/media7.mp4"/><Relationship Id="rId11" Type="http://schemas.openxmlformats.org/officeDocument/2006/relationships/image" Target="../media/image2.png"/><Relationship Id="rId5" Type="http://schemas.microsoft.com/office/2007/relationships/media" Target="../media/media7.mp4"/><Relationship Id="rId15" Type="http://schemas.openxmlformats.org/officeDocument/2006/relationships/image" Target="../media/image11.png"/><Relationship Id="rId10" Type="http://schemas.openxmlformats.org/officeDocument/2006/relationships/image" Target="../media/image1.jpeg"/><Relationship Id="rId4" Type="http://schemas.openxmlformats.org/officeDocument/2006/relationships/video" Target="../media/media6.mp4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0.mp4"/><Relationship Id="rId7" Type="http://schemas.openxmlformats.org/officeDocument/2006/relationships/image" Target="../media/image2.png"/><Relationship Id="rId12" Type="http://schemas.openxmlformats.org/officeDocument/2006/relationships/image" Target="../media/image16.png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6" Type="http://schemas.openxmlformats.org/officeDocument/2006/relationships/image" Target="../media/image1.jpe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video" Target="../media/media10.mp4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D3056-66B8-3F4F-91F0-8A5F8E688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r>
              <a:rPr lang="en-US" sz="6700">
                <a:solidFill>
                  <a:srgbClr val="EBEBEB"/>
                </a:solidFill>
              </a:rPr>
              <a:t>Random Walk Maze Generation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1D9F47-9FD2-7544-B6A7-C910A390F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012" y="4777380"/>
            <a:ext cx="5222326" cy="8614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</a:rPr>
              <a:t>Erik Ostien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nline Media 3" descr="random_size_7.mp4">
            <a:hlinkClick r:id="" action="ppaction://media"/>
            <a:extLst>
              <a:ext uri="{FF2B5EF4-FFF2-40B4-BE49-F238E27FC236}">
                <a16:creationId xmlns:a16="http://schemas.microsoft.com/office/drawing/2014/main" id="{77BEDCB2-8201-494D-998F-90DDE1AB60B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22114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634D2-8C13-9346-A964-7BAC3D5A0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Maze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568A9-0C3D-4B42-B690-2E596D303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5965394" cy="41961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Methods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Random Walks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Prim’s Algorithm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Considerations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No Loops in the maze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Only one unique solution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Initial Conditions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Initialize the ‘board’ to random values 0 through 1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Start the maze generation on the left side of the maze ‘board’</a:t>
            </a:r>
            <a:endParaRPr lang="en-US"/>
          </a:p>
        </p:txBody>
      </p:sp>
      <p:pic>
        <p:nvPicPr>
          <p:cNvPr id="5" name="Picture 4" descr="A close up of a tiled wall&#10;&#10;Description automatically generated">
            <a:extLst>
              <a:ext uri="{FF2B5EF4-FFF2-40B4-BE49-F238E27FC236}">
                <a16:creationId xmlns:a16="http://schemas.microsoft.com/office/drawing/2014/main" id="{5BDC6D54-CAEF-AB4E-B973-5B2B3BDDB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5" y="2145861"/>
            <a:ext cx="4008888" cy="40088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08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310164-D3A3-415E-9D94-5D21D9FB2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586E08-18BF-4AB1-AB48-4005D567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A497DBC-2692-42B4-A606-31024033F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17A192-66A9-4297-9284-65580829A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0825ED-0133-430D-BBBB-50B6F5228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33F040E-FA1C-4EDC-B925-7EFCB9582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881960-4BE9-F642-B1E6-F2F95AD72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623" y="1447800"/>
            <a:ext cx="3333676" cy="30969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Random Walks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5730E4-A3A6-43E2-8E84-A4D61748B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nline Media 3" descr="random_size_7.mp4">
            <a:hlinkClick r:id="" action="ppaction://media"/>
            <a:extLst>
              <a:ext uri="{FF2B5EF4-FFF2-40B4-BE49-F238E27FC236}">
                <a16:creationId xmlns:a16="http://schemas.microsoft.com/office/drawing/2014/main" id="{61D25302-DFFC-E244-8AC5-A486BF45603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3693" y="647699"/>
            <a:ext cx="2658666" cy="2658666"/>
          </a:xfrm>
          <a:prstGeom prst="rect">
            <a:avLst/>
          </a:prstGeom>
          <a:effectLst/>
        </p:spPr>
      </p:pic>
      <p:pic>
        <p:nvPicPr>
          <p:cNvPr id="6" name="Online Media 5" descr="random_size_51.mp4">
            <a:hlinkClick r:id="" action="ppaction://media"/>
            <a:extLst>
              <a:ext uri="{FF2B5EF4-FFF2-40B4-BE49-F238E27FC236}">
                <a16:creationId xmlns:a16="http://schemas.microsoft.com/office/drawing/2014/main" id="{8FAB0C28-D7B2-8C42-B69D-986C4EC1F0DE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066008" y="647699"/>
            <a:ext cx="2658666" cy="2658666"/>
          </a:xfrm>
          <a:prstGeom prst="rect">
            <a:avLst/>
          </a:prstGeom>
          <a:effectLst/>
        </p:spPr>
      </p:pic>
      <p:sp>
        <p:nvSpPr>
          <p:cNvPr id="26" name="Freeform 31">
            <a:extLst>
              <a:ext uri="{FF2B5EF4-FFF2-40B4-BE49-F238E27FC236}">
                <a16:creationId xmlns:a16="http://schemas.microsoft.com/office/drawing/2014/main" id="{61835C02-009F-45B9-81BA-49BD79D44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nline Media 4" descr="random_size_31.mp4">
            <a:hlinkClick r:id="" action="ppaction://media"/>
            <a:extLst>
              <a:ext uri="{FF2B5EF4-FFF2-40B4-BE49-F238E27FC236}">
                <a16:creationId xmlns:a16="http://schemas.microsoft.com/office/drawing/2014/main" id="{8C37CC57-6698-4645-B6AF-3797D8D9FB9A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33693" y="3501360"/>
            <a:ext cx="2658666" cy="2658666"/>
          </a:xfrm>
          <a:prstGeom prst="rect">
            <a:avLst/>
          </a:prstGeom>
          <a:effectLst/>
        </p:spPr>
      </p:pic>
      <p:pic>
        <p:nvPicPr>
          <p:cNvPr id="7" name="Online Media 6" descr="random_size_101.mp4">
            <a:hlinkClick r:id="" action="ppaction://media"/>
            <a:extLst>
              <a:ext uri="{FF2B5EF4-FFF2-40B4-BE49-F238E27FC236}">
                <a16:creationId xmlns:a16="http://schemas.microsoft.com/office/drawing/2014/main" id="{10195858-1F61-FA41-AC12-D2C87482F889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66009" y="3501360"/>
            <a:ext cx="2658666" cy="26586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6062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4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467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001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8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8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4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310164-D3A3-415E-9D94-5D21D9FB2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586E08-18BF-4AB1-AB48-4005D567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A497DBC-2692-42B4-A606-31024033F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17A192-66A9-4297-9284-65580829A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0825ED-0133-430D-BBBB-50B6F5228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33F040E-FA1C-4EDC-B925-7EFCB9582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36A30-F4C4-F046-91BB-2EB7C135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3648563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/>
              <a:t>Prim’s Algorithm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1C4A5C1-C93B-401A-BAB0-B3937EADE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B1A05FDA-6030-4929-B7F1-99254754D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3F94DC-5C58-431B-886A-3C9AB0C6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Online Media 4" descr="prims_size_31.mp4">
            <a:hlinkClick r:id="" action="ppaction://media"/>
            <a:extLst>
              <a:ext uri="{FF2B5EF4-FFF2-40B4-BE49-F238E27FC236}">
                <a16:creationId xmlns:a16="http://schemas.microsoft.com/office/drawing/2014/main" id="{69DCD39B-7B5E-9944-8814-007387F093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86528" y="1481288"/>
            <a:ext cx="1948803" cy="1948803"/>
          </a:xfrm>
          <a:prstGeom prst="rect">
            <a:avLst/>
          </a:prstGeom>
          <a:effectLst/>
        </p:spPr>
      </p:pic>
      <p:pic>
        <p:nvPicPr>
          <p:cNvPr id="7" name="Online Media 6" descr="prims_size_101.mp4">
            <a:hlinkClick r:id="" action="ppaction://media"/>
            <a:extLst>
              <a:ext uri="{FF2B5EF4-FFF2-40B4-BE49-F238E27FC236}">
                <a16:creationId xmlns:a16="http://schemas.microsoft.com/office/drawing/2014/main" id="{004760B0-75EA-D04B-8EB3-CCC1CAF5D43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189774" y="1483721"/>
            <a:ext cx="1943938" cy="1943938"/>
          </a:xfrm>
          <a:prstGeom prst="rect">
            <a:avLst/>
          </a:prstGeom>
          <a:effectLst/>
        </p:spPr>
      </p:pic>
      <p:pic>
        <p:nvPicPr>
          <p:cNvPr id="4" name="Online Media 3" descr="prims_size_7.mp4">
            <a:hlinkClick r:id="" action="ppaction://media"/>
            <a:extLst>
              <a:ext uri="{FF2B5EF4-FFF2-40B4-BE49-F238E27FC236}">
                <a16:creationId xmlns:a16="http://schemas.microsoft.com/office/drawing/2014/main" id="{381878FD-7A3E-834C-AF2B-37FB8480117C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90223" y="3646104"/>
            <a:ext cx="1942962" cy="1942962"/>
          </a:xfrm>
          <a:prstGeom prst="rect">
            <a:avLst/>
          </a:prstGeom>
          <a:effectLst/>
        </p:spPr>
      </p:pic>
      <p:pic>
        <p:nvPicPr>
          <p:cNvPr id="6" name="Online Media 5" descr="prims_size_51.mp4">
            <a:hlinkClick r:id="" action="ppaction://media"/>
            <a:extLst>
              <a:ext uri="{FF2B5EF4-FFF2-40B4-BE49-F238E27FC236}">
                <a16:creationId xmlns:a16="http://schemas.microsoft.com/office/drawing/2014/main" id="{D3B47466-41EF-374B-AE49-C19B7132E142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189774" y="3645616"/>
            <a:ext cx="1943937" cy="19439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191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7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26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868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8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34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1E8D2-6369-934D-B868-EA56D36A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542502"/>
            <a:ext cx="9181185" cy="11899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Random vs. Prim’s</a:t>
            </a:r>
          </a:p>
        </p:txBody>
      </p:sp>
      <p:pic>
        <p:nvPicPr>
          <p:cNvPr id="4" name="Online Media 3" descr="random_size_201.mp4">
            <a:hlinkClick r:id="" action="ppaction://media"/>
            <a:extLst>
              <a:ext uri="{FF2B5EF4-FFF2-40B4-BE49-F238E27FC236}">
                <a16:creationId xmlns:a16="http://schemas.microsoft.com/office/drawing/2014/main" id="{973710F6-731A-8144-ADD3-F37AFC9077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7370" y="640080"/>
            <a:ext cx="3602736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Online Media 4" descr="prims_size_201.mp4">
            <a:hlinkClick r:id="" action="ppaction://media"/>
            <a:extLst>
              <a:ext uri="{FF2B5EF4-FFF2-40B4-BE49-F238E27FC236}">
                <a16:creationId xmlns:a16="http://schemas.microsoft.com/office/drawing/2014/main" id="{4C12295E-2CC5-2F4E-9866-320B2860D29C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5667" y="637032"/>
            <a:ext cx="3602736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031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8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58</Words>
  <Application>Microsoft Macintosh PowerPoint</Application>
  <PresentationFormat>Widescreen</PresentationFormat>
  <Paragraphs>15</Paragraphs>
  <Slides>5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Random Walk Maze Generation</vt:lpstr>
      <vt:lpstr>Maze Generation</vt:lpstr>
      <vt:lpstr>Random Walks</vt:lpstr>
      <vt:lpstr>Prim’s Algorithm</vt:lpstr>
      <vt:lpstr>Random vs. Prim’s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 Walk Maze Generation</dc:title>
  <dc:creator>Erik Ostien</dc:creator>
  <cp:lastModifiedBy>Erik Ostien</cp:lastModifiedBy>
  <cp:revision>2</cp:revision>
  <dcterms:created xsi:type="dcterms:W3CDTF">2019-12-04T08:06:57Z</dcterms:created>
  <dcterms:modified xsi:type="dcterms:W3CDTF">2019-12-04T08:17:02Z</dcterms:modified>
</cp:coreProperties>
</file>