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5470-A9A9-4BCA-8410-DD05D735C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BD988-FB1D-4E07-A93D-2250BEB0D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B5B9-E197-4C23-A782-6C31CB7B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215C9-20F7-4B93-989C-51410825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C8A3-0680-46CA-BC7F-70373130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3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2B20-E37E-4E6D-9DF4-6ECA5318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9DA38-37F3-4B41-B673-244322E6A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2922F-C38B-4181-A9C0-4B79B3F2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D251D-D01F-451B-9EC4-8C17DBAA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0DF41-CE13-4EA7-9308-DADA0C79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7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65AC8-3B27-4D4B-A032-AB41673FC2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1AB8D-862D-4287-959F-0AEEEF225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30AB2-955F-4838-9400-7D9F78D0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17D02-B1DB-40E6-808F-410B6F9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EC290-7D13-439A-AB48-17552FC3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D9EE3-A8EA-4374-9FCF-E5D66C05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38F77-D47A-4087-831A-17126EA6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9BAC0-D72F-4F36-9D29-BB693610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29DC1-FFC6-4791-8ACE-2448A374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44185-37A4-4472-A267-560099DE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6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449E-5FA5-474B-8515-3962DEAFB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49A5E-A9C7-4F43-B8B2-05060CEF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BD81F-A730-45A6-9F48-25A029CE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C7D4A-7421-4F8B-9C81-6D9DEA56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FFAB8-B615-46EC-87C3-4DF4F5B7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469A1-6C43-46C1-887E-7D9A2A6C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E6142-903C-4AEF-9958-F4B2B442F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7BFB4-9BFB-4BCE-9745-6DA813566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D701F-0203-4E0B-9EF1-BDE63BA0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E79B3-892B-4719-A7D7-253A68A5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BB8C5-B779-4200-A9C7-EFDC2649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0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3A64-DB71-40AD-ACC8-23229FB2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E5230-4E1D-4EFB-ABDE-819DC6016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094D9-B9E7-4F4A-8566-BC82E87E6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1E85EF-DA5D-41DD-929A-D527FCC89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CEDC4-E16B-4309-A780-79EB54495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140D5-0F49-4EED-92C1-06D59C43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6F67C-B8C3-443E-8499-090439A8D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042D4-B7D0-4D23-A3DD-EE5C9751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73DFF-D49C-416D-9B27-1A71DCDF5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271DC3-8FCE-4848-AFAF-299EA2AA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A3BE2-273C-4810-B59C-7574728C0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57306-EDBB-4ED8-9A07-229556DA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9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0698F-9D05-4C7D-9BB7-807942CC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C8C0F4-497E-42DB-8D9A-F499AB3A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3880E-AFBE-475D-945D-A855AB24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9084-2717-4BC3-99CD-AB0896D74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DF385-B158-48F6-B342-A4FCC34E4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FDF5B-7C26-4CDD-BBDB-4679B490E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A26E6-6A76-4248-9729-B58ADA82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B077E-6CAA-4503-BC2D-2245AD9AA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269AF-DBD4-4412-A10A-29AF2A91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6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9C45-A8E3-468B-A6C4-01687549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741B9-9886-437C-94BF-EACE44883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46E21-7FB3-4B99-8261-499A2DDEC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8029E-D61F-4018-A7B8-C4A8562A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7177B-9011-4B80-8772-9611AE1D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DF1FA-3F87-440C-A4DB-188139B0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5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A555F5-0C44-43A7-AF1E-F0688FCB4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BC664-5905-432B-93AC-A1D09EF9C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AD19B-75A2-4CAB-8175-FE80C6D47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B046-5123-4E35-A486-6308BC1CEAC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E4242-94B3-48CD-83AE-E3A05297E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F1AA4-C28E-43F9-82DB-5EB14DDE5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0D6E-1721-4FDF-9870-9D5F6A83D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oyofprocessing.com/blog/2011/12/romanesc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E28AA-F98C-4380-B149-C8BC7232D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351" y="433545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Romanesco Fractal/Broccoli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F614D-F129-4CF0-A003-28EAE2A28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4278" y="1645723"/>
            <a:ext cx="9144000" cy="42000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AD8124"/>
                </a:solidFill>
              </a:rPr>
              <a:t>Jason Hu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le of green broccoli&#10;&#10;Description automatically generated">
            <a:extLst>
              <a:ext uri="{FF2B5EF4-FFF2-40B4-BE49-F238E27FC236}">
                <a16:creationId xmlns:a16="http://schemas.microsoft.com/office/drawing/2014/main" id="{851F40BD-412C-4CD5-B151-4F75B4558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27" y="2426818"/>
            <a:ext cx="3387997" cy="399763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pile of green broccoli&#10;&#10;Description automatically generated">
            <a:extLst>
              <a:ext uri="{FF2B5EF4-FFF2-40B4-BE49-F238E27FC236}">
                <a16:creationId xmlns:a16="http://schemas.microsoft.com/office/drawing/2014/main" id="{E8F5439C-006F-4F07-A461-B4A59AECC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213" y="2426818"/>
            <a:ext cx="3997637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2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818E-F640-439C-ACE4-807B5C0D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Romanesco fractal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BF4C4-CD31-4A1B-9EAC-C45331589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Mandelbrot set / quadratic map based on golden angle </a:t>
            </a:r>
          </a:p>
          <a:p>
            <a:r>
              <a:rPr lang="en-US" dirty="0"/>
              <a:t>Fractal self-similarity</a:t>
            </a:r>
          </a:p>
          <a:p>
            <a:r>
              <a:rPr lang="en-US" dirty="0"/>
              <a:t>Recursion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</a:t>
            </a:r>
            <a:r>
              <a:rPr lang="en-US" dirty="0">
                <a:hlinkClick r:id="rId2"/>
              </a:rPr>
              <a:t>http://joyofprocessing.com/blog/2011/12/romanesco/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6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51B4-319B-4426-9C17-E13F47F3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Fractal Animation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0061EA7-15E0-4276-BD63-7CB2CEFE0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731" y="1825625"/>
            <a:ext cx="5850538" cy="4351338"/>
          </a:xfrm>
        </p:spPr>
      </p:pic>
    </p:spTree>
    <p:extLst>
      <p:ext uri="{BB962C8B-B14F-4D97-AF65-F5344CB8AC3E}">
        <p14:creationId xmlns:p14="http://schemas.microsoft.com/office/powerpoint/2010/main" val="122633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A78C3-AD07-4F16-8C30-71FA135F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Zoomed In Animation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64DABF-335B-40FD-B0C9-0997A2C98D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731" y="1825625"/>
            <a:ext cx="5850538" cy="4351338"/>
          </a:xfrm>
        </p:spPr>
      </p:pic>
    </p:spTree>
    <p:extLst>
      <p:ext uri="{BB962C8B-B14F-4D97-AF65-F5344CB8AC3E}">
        <p14:creationId xmlns:p14="http://schemas.microsoft.com/office/powerpoint/2010/main" val="425587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Romanesco Fractal/Broccoli</vt:lpstr>
      <vt:lpstr>Romanesco fractal topics</vt:lpstr>
      <vt:lpstr>Fractal Animation</vt:lpstr>
      <vt:lpstr>Zoomed In Animation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Romanesco Fractal/Broccoli</dc:title>
  <dc:creator>Jason Hu</dc:creator>
  <cp:lastModifiedBy>Jason Hu</cp:lastModifiedBy>
  <cp:revision>4</cp:revision>
  <dcterms:created xsi:type="dcterms:W3CDTF">2019-12-03T21:21:17Z</dcterms:created>
  <dcterms:modified xsi:type="dcterms:W3CDTF">2019-12-03T21:41:26Z</dcterms:modified>
</cp:coreProperties>
</file>