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72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33905-A990-FD43-990A-197560F699F2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9B1B2-C6F1-C64C-8530-DEE6969AF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0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B1B2-C6F1-C64C-8530-DEE6969AF5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4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854D7-8E12-F545-A411-9CA73FCBF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12554-AB70-CB4D-AD96-DF67405CC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60C35-A68C-4643-B36E-D0EE811C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1EE97-CD27-FB49-890B-054C7881E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7B49A-2543-734D-8BB9-C7964F5B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4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8F9B8-477C-F841-9A63-2A1540602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4568B-86F9-D440-A82D-561455F40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E316-8018-8144-9382-326FB798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187EB-E65D-CE44-B81F-8F2DA6B2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C259F-3AD8-944A-B4F1-3CA4A232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2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7A0D8D-102E-3646-8A9C-E19B3209B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F54BA-BB51-0C41-A804-8777D49D1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E00A-18C6-2D4D-B37A-88D3DF9F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D8252-9D7E-6C49-BCC9-117FAC0D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FA8D2-2995-C940-887F-195571B2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8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2C45C-1F05-8947-B124-739D842CA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BD901-C2B3-5C4E-B8AA-9EEABB14E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1C3FB-800A-F84F-99DF-952425E84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A9403-B52D-664D-B6DA-79568BD7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63A1-C795-E94E-99E5-2923A38D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5BF3-1B34-7E4A-96BA-52E0686F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ED9EC-37B4-0F43-8A08-B729A898D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6A39C-4DAB-C040-A0FB-70A71F2FC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C90EB-A300-014A-8EEA-0527862F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EBF3B-31F0-FD4B-861F-B057E596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8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2AD89-02D1-234A-835F-28F513C6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ED006-038C-F941-AD41-25E5FC93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F6AD6-F26D-B947-A0FF-B7C93AFAC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71C5A-836E-DF42-9C16-1C42D9AA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86742-D325-4F4B-8B1A-A6ACB1488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CD6D2-6E01-DA4C-BAB2-DFAAB6EF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5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8485-E188-E04F-A793-33E98555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ABF2-FDF8-8541-97C8-22FA793C7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E5B91C-17BF-7040-B7BD-2A686BAA9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CF6ADD-4C04-D84A-B26B-38966360C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16DE3-51FD-4B4B-BB4C-5AD8875F29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E4F5A9-DDAA-4E43-B9C0-C8A701D6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599D11-6CC8-C54F-8AA3-F2EF2491F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910CE-BC51-4C49-853B-5A697B34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4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13437-60A9-DD43-956E-B81433F3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0FA37C-F0C7-5C40-B363-54C0CE1A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83D47-D652-4840-B034-C100519B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8356D-094B-5B4F-8E9F-66B14C6B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4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B5BAFE-32A0-3A43-87C1-CE7805FB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CBD504-CD0A-7745-85B5-68D11545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59BFB-E206-D845-B87E-CAFDE22C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0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16D02-1E53-6E49-8B78-00CE245A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97B01-6213-484B-B5FD-FAA149123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75663-379D-554F-A8AE-F8D2AD700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BAF29-50BB-EC4F-BE71-12D0AC76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1CFCA-73ED-D443-8F9F-4DEB2D07C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5E454-C941-B14C-910A-5AAA6E88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00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595A9-38A7-FB41-91DE-F3D884BF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EAE00B-0950-2A42-BAA1-D9030344F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BF2BC-2739-BC4B-B943-E289E75D6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BC6F2-CB39-9F4A-A419-D597BF7E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05A7A-F50C-C648-88C1-01202A7E8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64154-BD72-664A-99B7-65F79B6BD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0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E126B-59FB-C949-A330-E57F77942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68401-C3E3-3B4C-887F-0C4A686F8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44C0B-E047-864C-8071-1CE6D7F78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E6942-FD62-F34E-9350-415958395B74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7E04A-1B82-1643-A5BA-B55015613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C0333-D73E-E24D-BAB9-EE5599C61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B7471-D235-EE40-9C17-7A578814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3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explorer.usgs.gov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soilsurvey.sc.egov.usda.gov/App/WebSoilSurvey.asp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CF7D3B-ADCC-E44D-8B12-9258EDFF0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621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E7098-DC30-2E4D-88B0-6BD28614E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5954" y="24211"/>
            <a:ext cx="9460090" cy="116275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Erosion of Crater Lake, Oregon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D1633-4A93-564D-BCA5-505485649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0754" y="1054252"/>
            <a:ext cx="3770489" cy="290249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By Saeed Yahya Mohanna</a:t>
            </a:r>
          </a:p>
        </p:txBody>
      </p:sp>
    </p:spTree>
    <p:extLst>
      <p:ext uri="{BB962C8B-B14F-4D97-AF65-F5344CB8AC3E}">
        <p14:creationId xmlns:p14="http://schemas.microsoft.com/office/powerpoint/2010/main" val="330525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09287-DFA5-004B-83A3-8BCCFCE3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44" y="0"/>
            <a:ext cx="10515600" cy="1325563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BA4BA-7B2C-6B4A-8370-3602DE508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33" y="1083733"/>
            <a:ext cx="10732911" cy="4056303"/>
          </a:xfrm>
        </p:spPr>
        <p:txBody>
          <a:bodyPr>
            <a:normAutofit/>
          </a:bodyPr>
          <a:lstStyle/>
          <a:p>
            <a:r>
              <a:rPr lang="en-US" sz="2000" dirty="0"/>
              <a:t>Goal was to see how the shape of Crater Lake would change over a time frame of 1.5 million years, assuming it did not dry up. </a:t>
            </a:r>
          </a:p>
          <a:p>
            <a:r>
              <a:rPr lang="en-US" sz="2000" dirty="0"/>
              <a:t>Refined the erosion homework to be able to use external data. </a:t>
            </a:r>
          </a:p>
          <a:p>
            <a:r>
              <a:rPr lang="en-US" sz="2000" dirty="0"/>
              <a:t>Used USGS’ </a:t>
            </a:r>
            <a:r>
              <a:rPr lang="en-US" sz="2000" i="1" dirty="0"/>
              <a:t>Earth Explorer (</a:t>
            </a:r>
            <a:r>
              <a:rPr lang="en-US" sz="2000" dirty="0">
                <a:hlinkClick r:id="rId3"/>
              </a:rPr>
              <a:t>https://earthexplorer.usgs.gov/</a:t>
            </a:r>
            <a:r>
              <a:rPr lang="en-US" sz="2000" dirty="0"/>
              <a:t>) to find SRTM 1 Arc-Second Global</a:t>
            </a:r>
            <a:r>
              <a:rPr lang="en-US" sz="2400" b="1" dirty="0"/>
              <a:t> </a:t>
            </a:r>
            <a:r>
              <a:rPr lang="en-US" sz="2000" dirty="0"/>
              <a:t>elevation data. </a:t>
            </a:r>
          </a:p>
          <a:p>
            <a:r>
              <a:rPr lang="en-US" sz="2000" dirty="0"/>
              <a:t>Code needed to compute the fraction of pixels which had an elevation equivalent to that of the lake itself. </a:t>
            </a:r>
          </a:p>
          <a:p>
            <a:r>
              <a:rPr lang="en-US" sz="2000" dirty="0"/>
              <a:t>To avoid high-run time, resizing the image and zooming into the crater lake was also required. </a:t>
            </a:r>
          </a:p>
          <a:p>
            <a:r>
              <a:rPr lang="en-US" sz="2000" dirty="0"/>
              <a:t>Sources of error:</a:t>
            </a:r>
          </a:p>
          <a:p>
            <a:pPr lvl="1"/>
            <a:r>
              <a:rPr lang="en-US" sz="1800" dirty="0"/>
              <a:t>Snow/cloud cover can falsely place some pixels at higher elevation</a:t>
            </a:r>
          </a:p>
          <a:p>
            <a:pPr lvl="1"/>
            <a:r>
              <a:rPr lang="en-US" sz="1800" dirty="0"/>
              <a:t>Lake fraction code overestimating value slightly due to counting pixels that are not within lake area.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56260-C916-CF47-A6F9-4DF96354CD0F}"/>
              </a:ext>
            </a:extLst>
          </p:cNvPr>
          <p:cNvSpPr txBox="1"/>
          <p:nvPr/>
        </p:nvSpPr>
        <p:spPr>
          <a:xfrm>
            <a:off x="512233" y="4987636"/>
            <a:ext cx="11305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Citations:</a:t>
            </a:r>
          </a:p>
          <a:p>
            <a:r>
              <a:rPr lang="en-US" u="sng" dirty="0"/>
              <a:t>Paper erosion code is based on: </a:t>
            </a:r>
            <a:r>
              <a:rPr lang="en-US" dirty="0"/>
              <a:t>Perron, J. Taylor, et al. “Controls on the Spacing of First-Order Valleys.” </a:t>
            </a:r>
            <a:r>
              <a:rPr lang="en-US" i="1" dirty="0"/>
              <a:t>Journal of Geophysical Research</a:t>
            </a:r>
            <a:r>
              <a:rPr lang="en-US" dirty="0"/>
              <a:t>, vol. 113, no. F4, 2008, doi:10.1029/2007jf000977 </a:t>
            </a:r>
          </a:p>
          <a:p>
            <a:endParaRPr lang="en-US" dirty="0"/>
          </a:p>
          <a:p>
            <a:r>
              <a:rPr lang="en-US" u="sng" dirty="0"/>
              <a:t>Physical parameters for erosion obtained from: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https://websoilsurvey.sc.egov.usda.gov/App/WebSoilSurvey.aspx</a:t>
            </a: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4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imation1.mov">
            <a:hlinkClick r:id="" action="ppaction://media"/>
            <a:extLst>
              <a:ext uri="{FF2B5EF4-FFF2-40B4-BE49-F238E27FC236}">
                <a16:creationId xmlns:a16="http://schemas.microsoft.com/office/drawing/2014/main" id="{FC56D7CE-E4DD-BF4E-B243-854070F15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9563"/>
            <a:ext cx="12192000" cy="62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E43958-4CE5-784D-AED6-B67095AB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57" y="217984"/>
            <a:ext cx="9758053" cy="592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06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173</Words>
  <Application>Microsoft Macintosh PowerPoint</Application>
  <PresentationFormat>Widescreen</PresentationFormat>
  <Paragraphs>16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Erosion of Crater Lake, Oregon</vt:lpstr>
      <vt:lpstr>Methods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Erosion of Crater Lake, Oregon</dc:title>
  <dc:creator>Saeed Mohanna</dc:creator>
  <cp:lastModifiedBy>Saeed Mohanna</cp:lastModifiedBy>
  <cp:revision>68</cp:revision>
  <dcterms:created xsi:type="dcterms:W3CDTF">2019-12-02T02:13:30Z</dcterms:created>
  <dcterms:modified xsi:type="dcterms:W3CDTF">2019-12-05T22:52:03Z</dcterms:modified>
</cp:coreProperties>
</file>