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aleway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aleway-regular.fntdata"/><Relationship Id="rId10" Type="http://schemas.openxmlformats.org/officeDocument/2006/relationships/slide" Target="slides/slide5.xml"/><Relationship Id="rId13" Type="http://schemas.openxmlformats.org/officeDocument/2006/relationships/font" Target="fonts/Raleway-italic.fntdata"/><Relationship Id="rId12" Type="http://schemas.openxmlformats.org/officeDocument/2006/relationships/font" Target="fonts/Ralew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font" Target="fonts/Raleway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bf87a78ee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bf87a78ee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bf87a78ee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bf87a78ee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bf87a78ee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bf87a78ee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bf87a78ee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bf87a78ee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QIikRbAQTjtYuD11OnS5ZQo9DERy1gQh/view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dGQIrX3aG9J6LK0Ut0_63pltY5IioX5A/view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Earthquakes in the Midwest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Audrey Salo</a:t>
            </a:r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5526" y="2337850"/>
            <a:ext cx="4208474" cy="280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286525" y="575950"/>
            <a:ext cx="84354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</a:t>
            </a:r>
            <a:endParaRPr/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286525" y="1211350"/>
            <a:ext cx="8634600" cy="33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Goal: to create an educational illustration of recent uptick of earthquakes in Midwest due to fracking.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obspy catalog manipulation tools (Lab/HW 9)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Downloaded all earthquakes of magnitude 3.0 and above from midnight, January 1st, 1969 to midnight, December 1st, 2019, in latitude range [33N: 49N], and longitude range [103 W, 89 W]. (Essentially the middle of the country, where natural earthquakes are much rarer than on the coasts.)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Adjusted backdrop slightly using basemap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Plotted earthquakes recorded for each year, saved as .png files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ffmpeg to string the .png files together into an animation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Repeated process for most active area in the main map, Oklahoma.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Animation 1: Full-Scale </a:t>
            </a:r>
            <a:endParaRPr/>
          </a:p>
        </p:txBody>
      </p:sp>
      <p:pic>
        <p:nvPicPr>
          <p:cNvPr id="86" name="Google Shape;86;p15" title="eqs copy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6850" y="1051175"/>
            <a:ext cx="5909887" cy="393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Animation 2: Oklahoma </a:t>
            </a:r>
            <a:endParaRPr/>
          </a:p>
        </p:txBody>
      </p:sp>
      <p:pic>
        <p:nvPicPr>
          <p:cNvPr id="92" name="Google Shape;92;p16" title="okeq copy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79525" y="1154825"/>
            <a:ext cx="5568150" cy="37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417150" y="575950"/>
            <a:ext cx="8304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 and Improvements</a:t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427096" y="1595775"/>
            <a:ext cx="8304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Can clearly see small spike in 1980s and large spike in 2010s, successful in this regard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Could be improved by: </a:t>
            </a:r>
            <a:endParaRPr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Adding fracking sites in contrasting color to show correlation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Adding in state borders for context 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Earthquakes can pile up and become hard to see; could be more illustrative to have each one appear on the map one at a time — but would have been an ungodly number of frames to animate. 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