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23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cojesuit.com/the-noviciates-greening-biodiversity-conservation-on-a-jesuit-property-in-india-3/933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opscience.iop.org/article/10.1088/1742-6596/285/1/012038/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EB7091A-7E9C-45E8-B4B8-831F07A25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7EE626-B530-46D6-8DFA-F7CCBAB9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16B9833-CCDE-4DEF-8D9C-0374880A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2CC7F6-4DA9-40BE-9788-4ED6B0A8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098DBD-F19D-467D-BA4D-814BD652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F6C70E-8448-40F4-8AFA-2E982338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The Novitiate’s Greening: Biodiversity Conservation on a Jesuit property in India | Ecology and ...">
            <a:extLst>
              <a:ext uri="{FF2B5EF4-FFF2-40B4-BE49-F238E27FC236}">
                <a16:creationId xmlns:a16="http://schemas.microsoft.com/office/drawing/2014/main" id="{1FB277A9-6177-1642-9232-FEE7EBCECB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C13146-63E0-4D14-B79C-7E9945087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1A68530-F475-4B42-A8ED-EEC89EC09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20B2E7-38AE-E44A-9461-CD664E3FCEFF}"/>
              </a:ext>
            </a:extLst>
          </p:cNvPr>
          <p:cNvSpPr txBox="1"/>
          <p:nvPr/>
        </p:nvSpPr>
        <p:spPr>
          <a:xfrm>
            <a:off x="9617256" y="6657945"/>
            <a:ext cx="25747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://www.ecojesuit.com/the-noviciates-greening-biodiversity-conservation-on-a-jesuit-property-in-india-3/93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22CB4AD-3596-384F-8BB1-36ACB20E7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146" y="1933718"/>
            <a:ext cx="8260981" cy="2268559"/>
          </a:xfrm>
        </p:spPr>
        <p:txBody>
          <a:bodyPr/>
          <a:lstStyle/>
          <a:p>
            <a:r>
              <a:rPr lang="en-US" dirty="0"/>
              <a:t>Forest Fire Simulation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65D7E7E-3840-FD4E-9675-3E7E63D64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3096" y="2245151"/>
            <a:ext cx="5357600" cy="1160213"/>
          </a:xfrm>
        </p:spPr>
        <p:txBody>
          <a:bodyPr>
            <a:normAutofit/>
          </a:bodyPr>
          <a:lstStyle/>
          <a:p>
            <a:r>
              <a:rPr lang="en-US" sz="2400" dirty="0"/>
              <a:t>Emily Ma </a:t>
            </a:r>
          </a:p>
        </p:txBody>
      </p:sp>
    </p:spTree>
    <p:extLst>
      <p:ext uri="{BB962C8B-B14F-4D97-AF65-F5344CB8AC3E}">
        <p14:creationId xmlns:p14="http://schemas.microsoft.com/office/powerpoint/2010/main" val="326598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BD4D-F3FA-AD40-A535-86238796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89" y="920570"/>
            <a:ext cx="8401050" cy="1077229"/>
          </a:xfrm>
        </p:spPr>
        <p:txBody>
          <a:bodyPr/>
          <a:lstStyle/>
          <a:p>
            <a:r>
              <a:rPr lang="en-US" dirty="0"/>
              <a:t>Forest Fire Modeled by Cellular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1AC58-3E63-5B4A-B698-D92C7F4AD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694928"/>
            <a:ext cx="8401050" cy="39978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Four states: vegetation (green), empty spaces (brown), burning (orange), and burnt (gray)</a:t>
            </a:r>
          </a:p>
          <a:p>
            <a:pPr>
              <a:lnSpc>
                <a:spcPct val="150000"/>
              </a:lnSpc>
            </a:pPr>
            <a:r>
              <a:rPr lang="en-US" dirty="0"/>
              <a:t>Three probabilities: density of vegetation (D), chance of ignition (I), and chance of becoming burnt (B)</a:t>
            </a:r>
          </a:p>
          <a:p>
            <a:pPr>
              <a:lnSpc>
                <a:spcPct val="150000"/>
              </a:lnSpc>
            </a:pPr>
            <a:r>
              <a:rPr lang="en-US" dirty="0"/>
              <a:t>Every iteration through matrix: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Check neighbors of burning cells for burning vegetation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Check if burning cells cool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803B9-B633-B849-BCEA-228A6ABB4A49}"/>
              </a:ext>
            </a:extLst>
          </p:cNvPr>
          <p:cNvSpPr txBox="1"/>
          <p:nvPr/>
        </p:nvSpPr>
        <p:spPr>
          <a:xfrm>
            <a:off x="1041382" y="6049944"/>
            <a:ext cx="952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Rodolfo Maduro Almeida and Elbert E N Macau 2011 J. Phys.: Conf. Ser. 285 012038</a:t>
            </a:r>
            <a:r>
              <a:rPr lang="en-US" dirty="0">
                <a:hlinkClick r:id="rId2"/>
              </a:rPr>
              <a:t> https://iopscience.iop.org/article/10.1088/1742-6596/285/1/012038/pdf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2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C7AAE-4A35-5A47-8533-1D63244A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Animation2.mp4">
            <a:hlinkClick r:id="" action="ppaction://media"/>
            <a:extLst>
              <a:ext uri="{FF2B5EF4-FFF2-40B4-BE49-F238E27FC236}">
                <a16:creationId xmlns:a16="http://schemas.microsoft.com/office/drawing/2014/main" id="{E2C6BF84-36CA-834F-9875-4AD298AE31D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4676" y="808056"/>
            <a:ext cx="5512060" cy="43103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978336-DE87-C241-BD0F-0C48B21578FD}"/>
              </a:ext>
            </a:extLst>
          </p:cNvPr>
          <p:cNvSpPr txBox="1"/>
          <p:nvPr/>
        </p:nvSpPr>
        <p:spPr>
          <a:xfrm>
            <a:off x="2014538" y="5865278"/>
            <a:ext cx="358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= 0.6, B = 0.5, I = 0.5</a:t>
            </a:r>
          </a:p>
        </p:txBody>
      </p:sp>
      <p:pic>
        <p:nvPicPr>
          <p:cNvPr id="6" name="Online Media 3" descr="Animation4.mp4">
            <a:hlinkClick r:id="" action="ppaction://media"/>
            <a:extLst>
              <a:ext uri="{FF2B5EF4-FFF2-40B4-BE49-F238E27FC236}">
                <a16:creationId xmlns:a16="http://schemas.microsoft.com/office/drawing/2014/main" id="{BD5009D4-CD92-FB49-997A-DB6FC7DC133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8616" y="808056"/>
            <a:ext cx="5512060" cy="4310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6D8F3C-5649-7A49-825E-4A7E99C52880}"/>
              </a:ext>
            </a:extLst>
          </p:cNvPr>
          <p:cNvSpPr txBox="1"/>
          <p:nvPr/>
        </p:nvSpPr>
        <p:spPr>
          <a:xfrm>
            <a:off x="7401564" y="5865278"/>
            <a:ext cx="358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= 0.6, B = 0.22, I = 0.2</a:t>
            </a:r>
          </a:p>
        </p:txBody>
      </p:sp>
    </p:spTree>
    <p:extLst>
      <p:ext uri="{BB962C8B-B14F-4D97-AF65-F5344CB8AC3E}">
        <p14:creationId xmlns:p14="http://schemas.microsoft.com/office/powerpoint/2010/main" val="29155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137</Words>
  <Application>Microsoft Macintosh PowerPoint</Application>
  <PresentationFormat>Widescreen</PresentationFormat>
  <Paragraphs>12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MS Shell Dlg 2</vt:lpstr>
      <vt:lpstr>Arial</vt:lpstr>
      <vt:lpstr>Wingdings</vt:lpstr>
      <vt:lpstr>Wingdings 3</vt:lpstr>
      <vt:lpstr>Madison</vt:lpstr>
      <vt:lpstr>Forest Fire Simulation</vt:lpstr>
      <vt:lpstr>Forest Fire Modeled by Cellular Automata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Fire Simulation</dc:title>
  <dc:creator>Emily Ma</dc:creator>
  <cp:lastModifiedBy>Emily Ma</cp:lastModifiedBy>
  <cp:revision>9</cp:revision>
  <dcterms:created xsi:type="dcterms:W3CDTF">2019-12-04T10:04:24Z</dcterms:created>
  <dcterms:modified xsi:type="dcterms:W3CDTF">2019-12-04T11:36:58Z</dcterms:modified>
</cp:coreProperties>
</file>