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7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23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56608a0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56608a0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56608a0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56608a0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56608a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56608a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56608a08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56608a08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56608a0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56608a08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1921750" y="863900"/>
            <a:ext cx="8422800" cy="50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Orbits around an oblate planet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Cee Gould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503" y="2306175"/>
            <a:ext cx="2923225" cy="25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25" y="1125050"/>
            <a:ext cx="4307600" cy="35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170075" y="1125050"/>
            <a:ext cx="34023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Lunar apsidal precession first noted by ancient Greek astronomer Hipparchos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Caused in part by Earth oblateness -- not a sphere so gravitational potential cannot be described using Newton’s Equation alone  V !=!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Goal: model a test particle in an oblate gravitational field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4294967295"/>
          </p:nvPr>
        </p:nvSpPr>
        <p:spPr>
          <a:xfrm>
            <a:off x="339600" y="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300" y="3328900"/>
            <a:ext cx="5810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27" y="2112887"/>
            <a:ext cx="6394310" cy="232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75" y="1071165"/>
            <a:ext cx="5563625" cy="9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655" y="1767997"/>
            <a:ext cx="1736845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6547700" y="276850"/>
            <a:ext cx="1736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k = Gaussian Gravitational Constant = 0.017 rad/days, proportional to sqrt(GMsun). </a:t>
            </a:r>
            <a:endParaRPr sz="1000"/>
          </a:p>
        </p:txBody>
      </p:sp>
      <p:sp>
        <p:nvSpPr>
          <p:cNvPr id="106" name="Google Shape;106;p15"/>
          <p:cNvSpPr txBox="1"/>
          <p:nvPr/>
        </p:nvSpPr>
        <p:spPr>
          <a:xfrm>
            <a:off x="6711700" y="4734000"/>
            <a:ext cx="21399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WD MacMillian (1910)</a:t>
            </a:r>
            <a:endParaRPr dirty="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172" y="4505322"/>
            <a:ext cx="3603450" cy="2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633650" y="1279875"/>
            <a:ext cx="21399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mu = eccentricity of spheroid </a:t>
            </a:r>
            <a:endParaRPr sz="1000"/>
          </a:p>
        </p:txBody>
      </p:sp>
      <p:sp>
        <p:nvSpPr>
          <p:cNvPr id="109" name="Google Shape;109;p15"/>
          <p:cNvSpPr txBox="1">
            <a:spLocks noGrp="1"/>
          </p:cNvSpPr>
          <p:nvPr>
            <p:ph type="ctrTitle" idx="4294967295"/>
          </p:nvPr>
        </p:nvSpPr>
        <p:spPr>
          <a:xfrm>
            <a:off x="286250" y="1033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0950" y="2281862"/>
            <a:ext cx="1921401" cy="17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p15"/>
          <p:cNvSpPr txBox="1"/>
          <p:nvPr/>
        </p:nvSpPr>
        <p:spPr>
          <a:xfrm>
            <a:off x="315316" y="4555096"/>
            <a:ext cx="331798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Evalu</a:t>
            </a:r>
            <a:r>
              <a:rPr lang="en-US" dirty="0" smtClean="0"/>
              <a:t>ate using 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5329575" y="1009686"/>
            <a:ext cx="34023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M = </a:t>
            </a:r>
            <a:r>
              <a:rPr lang="en" sz="2000" dirty="0" smtClean="0"/>
              <a:t>10^6</a:t>
            </a:r>
            <a:endParaRPr lang="en-US" sz="20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smtClean="0"/>
              <a:t>R = [ 2  -1.5  0.5 ]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smtClean="0"/>
              <a:t>V = [ 0    12     0 ]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smtClean="0"/>
              <a:t>mu = 0.75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smtClean="0"/>
              <a:t>(highly oblate)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 dirty="0"/>
          </a:p>
          <a:p>
            <a:pPr marL="101600">
              <a:buSzPts val="2000"/>
            </a:pPr>
            <a:endParaRPr lang="en-US" sz="2400" dirty="0" smtClean="0"/>
          </a:p>
        </p:txBody>
      </p:sp>
      <p:pic>
        <p:nvPicPr>
          <p:cNvPr id="2" name="Picture 1" descr="Screen Shot 2018-11-28 at 6.24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0" y="468243"/>
            <a:ext cx="5397500" cy="4216400"/>
          </a:xfrm>
          <a:prstGeom prst="rect">
            <a:avLst/>
          </a:prstGeom>
        </p:spPr>
      </p:pic>
      <p:sp>
        <p:nvSpPr>
          <p:cNvPr id="6" name="Google Shape;109;p15"/>
          <p:cNvSpPr txBox="1">
            <a:spLocks/>
          </p:cNvSpPr>
          <p:nvPr/>
        </p:nvSpPr>
        <p:spPr>
          <a:xfrm>
            <a:off x="286250" y="10330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 smtClean="0"/>
              <a:t>Initital Conditions</a:t>
            </a: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775" y="0"/>
            <a:ext cx="51228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28 at 6.3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37" y="1192696"/>
            <a:ext cx="3239145" cy="2412999"/>
          </a:xfrm>
          <a:prstGeom prst="rect">
            <a:avLst/>
          </a:prstGeom>
        </p:spPr>
      </p:pic>
      <p:pic>
        <p:nvPicPr>
          <p:cNvPr id="3" name="Picture 2" descr="Screen Shot 2018-11-28 at 6.30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0" y="1145208"/>
            <a:ext cx="2239259" cy="2432879"/>
          </a:xfrm>
          <a:prstGeom prst="rect">
            <a:avLst/>
          </a:prstGeom>
        </p:spPr>
      </p:pic>
      <p:pic>
        <p:nvPicPr>
          <p:cNvPr id="4" name="Picture 3" descr="Screen Shot 2018-11-28 at 6.30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01" y="1016006"/>
            <a:ext cx="3259621" cy="2705646"/>
          </a:xfrm>
          <a:prstGeom prst="rect">
            <a:avLst/>
          </a:prstGeom>
        </p:spPr>
      </p:pic>
      <p:sp>
        <p:nvSpPr>
          <p:cNvPr id="6" name="Google Shape;109;p15"/>
          <p:cNvSpPr txBox="1">
            <a:spLocks/>
          </p:cNvSpPr>
          <p:nvPr/>
        </p:nvSpPr>
        <p:spPr>
          <a:xfrm>
            <a:off x="286250" y="10330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 smtClean="0"/>
              <a:t>Final Conditions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112</Words>
  <Application>Microsoft Macintosh PowerPoint</Application>
  <PresentationFormat>On-screen Show (16:9)</PresentationFormat>
  <Paragraphs>23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Raleway</vt:lpstr>
      <vt:lpstr>Lato</vt:lpstr>
      <vt:lpstr>Streamline</vt:lpstr>
      <vt:lpstr>Orbits around an oblate planet</vt:lpstr>
      <vt:lpstr>Motivation</vt:lpstr>
      <vt:lpstr>Methods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Orbits around an oblate planet</dc:title>
  <cp:lastModifiedBy>Cee Gould</cp:lastModifiedBy>
  <cp:revision>4</cp:revision>
  <dcterms:modified xsi:type="dcterms:W3CDTF">2018-11-29T02:34:00Z</dcterms:modified>
</cp:coreProperties>
</file>