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4"/>
    <p:restoredTop sz="94729"/>
  </p:normalViewPr>
  <p:slideViewPr>
    <p:cSldViewPr snapToGrid="0" snapToObjects="1">
      <p:cViewPr varScale="1">
        <p:scale>
          <a:sx n="68" d="100"/>
          <a:sy n="68" d="100"/>
        </p:scale>
        <p:origin x="224" y="1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11/18/18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11/18/18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11/18/18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11/18/18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11/18/18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11/18/18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11/18/18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49BB-3767-A34B-8F83-12FC50632A47}"/>
              </a:ext>
            </a:extLst>
          </p:cNvPr>
          <p:cNvSpPr>
            <a:spLocks noGrp="1"/>
          </p:cNvSpPr>
          <p:nvPr>
            <p:ph type="ctrTitle"/>
          </p:nvPr>
        </p:nvSpPr>
        <p:spPr>
          <a:xfrm>
            <a:off x="342900" y="889005"/>
            <a:ext cx="9448800" cy="1825096"/>
          </a:xfrm>
        </p:spPr>
        <p:txBody>
          <a:bodyPr/>
          <a:lstStyle/>
          <a:p>
            <a:r>
              <a:rPr lang="de-DE" dirty="0"/>
              <a:t>„This </a:t>
            </a:r>
            <a:r>
              <a:rPr lang="de-DE" dirty="0" err="1"/>
              <a:t>is</a:t>
            </a:r>
            <a:r>
              <a:rPr lang="de-DE" dirty="0"/>
              <a:t> </a:t>
            </a:r>
            <a:r>
              <a:rPr lang="de-DE" dirty="0" err="1"/>
              <a:t>my</a:t>
            </a:r>
            <a:r>
              <a:rPr lang="de-DE" dirty="0"/>
              <a:t> </a:t>
            </a:r>
            <a:r>
              <a:rPr lang="de-DE" dirty="0" err="1"/>
              <a:t>tidal</a:t>
            </a:r>
            <a:r>
              <a:rPr lang="de-DE" dirty="0"/>
              <a:t>“</a:t>
            </a:r>
          </a:p>
        </p:txBody>
      </p:sp>
      <p:sp>
        <p:nvSpPr>
          <p:cNvPr id="3" name="Subtitle 2">
            <a:extLst>
              <a:ext uri="{FF2B5EF4-FFF2-40B4-BE49-F238E27FC236}">
                <a16:creationId xmlns:a16="http://schemas.microsoft.com/office/drawing/2014/main" id="{F3D045EB-F2EF-CE4D-8942-9FF0B6B1E2EF}"/>
              </a:ext>
            </a:extLst>
          </p:cNvPr>
          <p:cNvSpPr>
            <a:spLocks noGrp="1"/>
          </p:cNvSpPr>
          <p:nvPr>
            <p:ph type="subTitle" idx="1"/>
          </p:nvPr>
        </p:nvSpPr>
        <p:spPr>
          <a:xfrm>
            <a:off x="895350" y="2889251"/>
            <a:ext cx="2724150" cy="685800"/>
          </a:xfrm>
        </p:spPr>
        <p:txBody>
          <a:bodyPr>
            <a:normAutofit fontScale="92500" lnSpcReduction="10000"/>
          </a:bodyPr>
          <a:lstStyle/>
          <a:p>
            <a:r>
              <a:rPr lang="de-DE" dirty="0"/>
              <a:t>Final Project</a:t>
            </a:r>
          </a:p>
          <a:p>
            <a:r>
              <a:rPr lang="de-DE" dirty="0"/>
              <a:t>Selma Muminovic</a:t>
            </a:r>
          </a:p>
        </p:txBody>
      </p:sp>
      <p:pic>
        <p:nvPicPr>
          <p:cNvPr id="1026" name="Picture 2" descr="Image result for waves">
            <a:extLst>
              <a:ext uri="{FF2B5EF4-FFF2-40B4-BE49-F238E27FC236}">
                <a16:creationId xmlns:a16="http://schemas.microsoft.com/office/drawing/2014/main" id="{471E491B-A3FD-9447-928F-57EC4365E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1200" y="508000"/>
            <a:ext cx="3860800" cy="38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42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3363-1822-D04A-A490-32BC2C0CB480}"/>
              </a:ext>
            </a:extLst>
          </p:cNvPr>
          <p:cNvSpPr>
            <a:spLocks noGrp="1"/>
          </p:cNvSpPr>
          <p:nvPr>
            <p:ph type="title"/>
          </p:nvPr>
        </p:nvSpPr>
        <p:spPr/>
        <p:txBody>
          <a:bodyPr/>
          <a:lstStyle/>
          <a:p>
            <a:r>
              <a:rPr lang="de-DE" dirty="0" err="1"/>
              <a:t>Overview</a:t>
            </a:r>
            <a:r>
              <a:rPr lang="de-DE" dirty="0"/>
              <a:t>/</a:t>
            </a:r>
            <a:r>
              <a:rPr lang="de-DE" dirty="0" err="1"/>
              <a:t>Methods</a:t>
            </a:r>
            <a:endParaRPr lang="de-DE" dirty="0"/>
          </a:p>
        </p:txBody>
      </p:sp>
      <p:sp>
        <p:nvSpPr>
          <p:cNvPr id="3" name="Content Placeholder 2">
            <a:extLst>
              <a:ext uri="{FF2B5EF4-FFF2-40B4-BE49-F238E27FC236}">
                <a16:creationId xmlns:a16="http://schemas.microsoft.com/office/drawing/2014/main" id="{9BBE9E8E-9AFE-8848-80B3-E57727746152}"/>
              </a:ext>
            </a:extLst>
          </p:cNvPr>
          <p:cNvSpPr>
            <a:spLocks noGrp="1"/>
          </p:cNvSpPr>
          <p:nvPr>
            <p:ph idx="1"/>
          </p:nvPr>
        </p:nvSpPr>
        <p:spPr/>
        <p:txBody>
          <a:bodyPr>
            <a:normAutofit fontScale="92500" lnSpcReduction="10000"/>
          </a:bodyPr>
          <a:lstStyle/>
          <a:p>
            <a:pPr marL="0" indent="0">
              <a:buNone/>
            </a:pPr>
            <a:r>
              <a:rPr lang="de-DE" dirty="0" err="1"/>
              <a:t>For</a:t>
            </a:r>
            <a:r>
              <a:rPr lang="de-DE" dirty="0"/>
              <a:t> </a:t>
            </a:r>
            <a:r>
              <a:rPr lang="de-DE" dirty="0" err="1"/>
              <a:t>my</a:t>
            </a:r>
            <a:r>
              <a:rPr lang="de-DE" dirty="0"/>
              <a:t> </a:t>
            </a:r>
            <a:r>
              <a:rPr lang="de-DE" dirty="0" err="1"/>
              <a:t>project</a:t>
            </a:r>
            <a:r>
              <a:rPr lang="de-DE" dirty="0"/>
              <a:t> I </a:t>
            </a:r>
            <a:r>
              <a:rPr lang="de-DE" dirty="0" err="1"/>
              <a:t>did</a:t>
            </a:r>
            <a:r>
              <a:rPr lang="de-DE" dirty="0"/>
              <a:t> </a:t>
            </a:r>
            <a:r>
              <a:rPr lang="de-DE" dirty="0" err="1"/>
              <a:t>animated</a:t>
            </a:r>
            <a:r>
              <a:rPr lang="de-DE" dirty="0"/>
              <a:t> </a:t>
            </a:r>
            <a:r>
              <a:rPr lang="de-DE" dirty="0" err="1"/>
              <a:t>simulations</a:t>
            </a:r>
            <a:r>
              <a:rPr lang="de-DE" dirty="0"/>
              <a:t> </a:t>
            </a:r>
            <a:r>
              <a:rPr lang="de-DE" dirty="0" err="1"/>
              <a:t>of</a:t>
            </a:r>
            <a:r>
              <a:rPr lang="de-DE" dirty="0"/>
              <a:t> </a:t>
            </a:r>
            <a:r>
              <a:rPr lang="de-DE" dirty="0" err="1"/>
              <a:t>waves</a:t>
            </a:r>
            <a:r>
              <a:rPr lang="de-DE" dirty="0"/>
              <a:t>. </a:t>
            </a:r>
            <a:r>
              <a:rPr lang="de-DE" dirty="0" err="1"/>
              <a:t>Since</a:t>
            </a:r>
            <a:r>
              <a:rPr lang="de-DE" dirty="0"/>
              <a:t> </a:t>
            </a:r>
            <a:r>
              <a:rPr lang="de-DE" dirty="0" err="1"/>
              <a:t>we</a:t>
            </a:r>
            <a:r>
              <a:rPr lang="de-DE" dirty="0"/>
              <a:t> </a:t>
            </a:r>
            <a:r>
              <a:rPr lang="de-DE" dirty="0" err="1"/>
              <a:t>didn‘t</a:t>
            </a:r>
            <a:r>
              <a:rPr lang="de-DE" dirty="0"/>
              <a:t> do </a:t>
            </a:r>
            <a:r>
              <a:rPr lang="de-DE" dirty="0" err="1"/>
              <a:t>the</a:t>
            </a:r>
            <a:r>
              <a:rPr lang="de-DE" dirty="0"/>
              <a:t> </a:t>
            </a:r>
            <a:r>
              <a:rPr lang="de-DE" dirty="0" err="1"/>
              <a:t>wave</a:t>
            </a:r>
            <a:r>
              <a:rPr lang="de-DE" dirty="0"/>
              <a:t> </a:t>
            </a:r>
            <a:r>
              <a:rPr lang="de-DE" dirty="0" err="1"/>
              <a:t>assignment</a:t>
            </a:r>
            <a:r>
              <a:rPr lang="de-DE" dirty="0"/>
              <a:t> </a:t>
            </a:r>
            <a:r>
              <a:rPr lang="de-DE" dirty="0" err="1"/>
              <a:t>this</a:t>
            </a:r>
            <a:r>
              <a:rPr lang="de-DE" dirty="0"/>
              <a:t> </a:t>
            </a:r>
            <a:r>
              <a:rPr lang="de-DE" dirty="0" err="1"/>
              <a:t>semester</a:t>
            </a:r>
            <a:r>
              <a:rPr lang="de-DE" dirty="0"/>
              <a:t>, I </a:t>
            </a:r>
            <a:r>
              <a:rPr lang="de-DE" dirty="0" err="1"/>
              <a:t>used</a:t>
            </a:r>
            <a:r>
              <a:rPr lang="de-DE" dirty="0"/>
              <a:t> </a:t>
            </a:r>
            <a:r>
              <a:rPr lang="de-DE" dirty="0" err="1"/>
              <a:t>some</a:t>
            </a:r>
            <a:r>
              <a:rPr lang="de-DE" dirty="0"/>
              <a:t> online resources</a:t>
            </a:r>
            <a:r>
              <a:rPr lang="de-DE" baseline="30000" dirty="0"/>
              <a:t>1</a:t>
            </a:r>
            <a:r>
              <a:rPr lang="de-DE" dirty="0"/>
              <a:t> </a:t>
            </a:r>
            <a:r>
              <a:rPr lang="de-DE" dirty="0" err="1"/>
              <a:t>for</a:t>
            </a:r>
            <a:r>
              <a:rPr lang="de-DE" dirty="0"/>
              <a:t> </a:t>
            </a:r>
            <a:r>
              <a:rPr lang="de-DE" dirty="0" err="1"/>
              <a:t>the</a:t>
            </a:r>
            <a:r>
              <a:rPr lang="de-DE" dirty="0"/>
              <a:t> </a:t>
            </a:r>
            <a:r>
              <a:rPr lang="de-DE" dirty="0" err="1"/>
              <a:t>foundational</a:t>
            </a:r>
            <a:r>
              <a:rPr lang="de-DE" dirty="0"/>
              <a:t> </a:t>
            </a:r>
            <a:r>
              <a:rPr lang="de-DE" dirty="0" err="1"/>
              <a:t>code</a:t>
            </a:r>
            <a:r>
              <a:rPr lang="de-DE" dirty="0"/>
              <a:t>. I </a:t>
            </a:r>
            <a:r>
              <a:rPr lang="de-DE" dirty="0" err="1"/>
              <a:t>ended</a:t>
            </a:r>
            <a:r>
              <a:rPr lang="de-DE" dirty="0"/>
              <a:t> </a:t>
            </a:r>
            <a:r>
              <a:rPr lang="de-DE" dirty="0" err="1"/>
              <a:t>up</a:t>
            </a:r>
            <a:r>
              <a:rPr lang="de-DE" dirty="0"/>
              <a:t> </a:t>
            </a:r>
            <a:r>
              <a:rPr lang="de-DE" dirty="0" err="1"/>
              <a:t>using</a:t>
            </a:r>
            <a:r>
              <a:rPr lang="de-DE" dirty="0"/>
              <a:t> </a:t>
            </a:r>
            <a:r>
              <a:rPr lang="de-DE" dirty="0" err="1"/>
              <a:t>the</a:t>
            </a:r>
            <a:r>
              <a:rPr lang="de-DE" dirty="0"/>
              <a:t> </a:t>
            </a:r>
            <a:r>
              <a:rPr lang="de-DE" dirty="0" err="1"/>
              <a:t>maplotlib.animation</a:t>
            </a:r>
            <a:r>
              <a:rPr lang="de-DE" dirty="0"/>
              <a:t> </a:t>
            </a:r>
            <a:r>
              <a:rPr lang="de-DE" dirty="0" err="1"/>
              <a:t>module</a:t>
            </a:r>
            <a:r>
              <a:rPr lang="de-DE" dirty="0"/>
              <a:t>, </a:t>
            </a:r>
            <a:r>
              <a:rPr lang="de-DE" dirty="0" err="1"/>
              <a:t>and</a:t>
            </a:r>
            <a:r>
              <a:rPr lang="de-DE" dirty="0"/>
              <a:t> </a:t>
            </a:r>
            <a:r>
              <a:rPr lang="de-DE" dirty="0" err="1"/>
              <a:t>for</a:t>
            </a:r>
            <a:r>
              <a:rPr lang="de-DE" dirty="0"/>
              <a:t> </a:t>
            </a:r>
            <a:r>
              <a:rPr lang="de-DE" dirty="0" err="1"/>
              <a:t>the</a:t>
            </a:r>
            <a:r>
              <a:rPr lang="de-DE" dirty="0"/>
              <a:t> </a:t>
            </a:r>
            <a:r>
              <a:rPr lang="de-DE" dirty="0" err="1"/>
              <a:t>actual</a:t>
            </a:r>
            <a:r>
              <a:rPr lang="de-DE" dirty="0"/>
              <a:t> </a:t>
            </a:r>
            <a:r>
              <a:rPr lang="de-DE" dirty="0" err="1"/>
              <a:t>animating</a:t>
            </a:r>
            <a:r>
              <a:rPr lang="de-DE" dirty="0"/>
              <a:t> </a:t>
            </a:r>
            <a:r>
              <a:rPr lang="de-DE" dirty="0" err="1"/>
              <a:t>part</a:t>
            </a:r>
            <a:r>
              <a:rPr lang="de-DE" dirty="0"/>
              <a:t> I </a:t>
            </a:r>
            <a:r>
              <a:rPr lang="de-DE" dirty="0" err="1"/>
              <a:t>used</a:t>
            </a:r>
            <a:r>
              <a:rPr lang="de-DE" dirty="0"/>
              <a:t> </a:t>
            </a:r>
            <a:r>
              <a:rPr lang="en-US" dirty="0" err="1"/>
              <a:t>matplotlib.animation.FuncAnimation</a:t>
            </a:r>
            <a:r>
              <a:rPr lang="en-US" dirty="0"/>
              <a:t>, which takes in the initialized figure object, a function that is called at each frame to update the visual, and some optional parameters regarding the number of frames, delay between frames, repetition, etc. This function handles updating at each iteration using the function passed in and number of frames, so it abstracted away the process we did in wave1d/2d.pynb where we had the for loop within the </a:t>
            </a:r>
            <a:r>
              <a:rPr lang="en-US" dirty="0" err="1"/>
              <a:t>writer.saving</a:t>
            </a:r>
            <a:r>
              <a:rPr lang="en-US" dirty="0"/>
              <a:t> block. The helper function that I used to pass into </a:t>
            </a:r>
            <a:r>
              <a:rPr lang="en-US" dirty="0" err="1"/>
              <a:t>FuncAnimation</a:t>
            </a:r>
            <a:r>
              <a:rPr lang="en-US" dirty="0"/>
              <a:t> follow similar logic to some things we’ve done in this class, where you populate an array for plotting. I experimented with different amplitudes, wave speeds, and types of waves to produce different animations. I decided to add some rotation of the graph as well, which I did by writing a helper function that used </a:t>
            </a:r>
            <a:r>
              <a:rPr lang="en-US" dirty="0" err="1"/>
              <a:t>view_init</a:t>
            </a:r>
            <a:r>
              <a:rPr lang="en-US" dirty="0"/>
              <a:t> and allows you to rotate.</a:t>
            </a:r>
            <a:br>
              <a:rPr lang="en-US" dirty="0"/>
            </a:br>
            <a:endParaRPr lang="de-DE" dirty="0"/>
          </a:p>
        </p:txBody>
      </p:sp>
      <p:sp>
        <p:nvSpPr>
          <p:cNvPr id="4" name="TextBox 3">
            <a:extLst>
              <a:ext uri="{FF2B5EF4-FFF2-40B4-BE49-F238E27FC236}">
                <a16:creationId xmlns:a16="http://schemas.microsoft.com/office/drawing/2014/main" id="{E1EF49D3-AEF4-1C46-BC31-7464EF02B454}"/>
              </a:ext>
            </a:extLst>
          </p:cNvPr>
          <p:cNvSpPr txBox="1"/>
          <p:nvPr/>
        </p:nvSpPr>
        <p:spPr>
          <a:xfrm>
            <a:off x="819150" y="6355844"/>
            <a:ext cx="8553450" cy="307777"/>
          </a:xfrm>
          <a:prstGeom prst="rect">
            <a:avLst/>
          </a:prstGeom>
          <a:noFill/>
        </p:spPr>
        <p:txBody>
          <a:bodyPr wrap="square" rtlCol="0">
            <a:spAutoFit/>
          </a:bodyPr>
          <a:lstStyle/>
          <a:p>
            <a:r>
              <a:rPr lang="de-DE" sz="1400" dirty="0"/>
              <a:t>1 http://</a:t>
            </a:r>
            <a:r>
              <a:rPr lang="de-DE" sz="1400" dirty="0" err="1"/>
              <a:t>firsttimeprogrammer.blogspot.com</a:t>
            </a:r>
            <a:r>
              <a:rPr lang="de-DE" sz="1400" dirty="0"/>
              <a:t>/2015/07/the-wave-equation-2d-and-3d.html</a:t>
            </a:r>
          </a:p>
        </p:txBody>
      </p:sp>
    </p:spTree>
    <p:extLst>
      <p:ext uri="{BB962C8B-B14F-4D97-AF65-F5344CB8AC3E}">
        <p14:creationId xmlns:p14="http://schemas.microsoft.com/office/powerpoint/2010/main" val="336437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perimposed.mp4">
            <a:hlinkClick r:id="" action="ppaction://media"/>
            <a:extLst>
              <a:ext uri="{FF2B5EF4-FFF2-40B4-BE49-F238E27FC236}">
                <a16:creationId xmlns:a16="http://schemas.microsoft.com/office/drawing/2014/main" id="{83064034-39B5-4B47-8457-6317D4BDD37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149" y="431800"/>
            <a:ext cx="5381625" cy="3587750"/>
          </a:xfrm>
          <a:prstGeom prst="rect">
            <a:avLst/>
          </a:prstGeom>
        </p:spPr>
      </p:pic>
      <p:pic>
        <p:nvPicPr>
          <p:cNvPr id="6" name="3d.mp4">
            <a:hlinkClick r:id="" action="ppaction://media"/>
            <a:extLst>
              <a:ext uri="{FF2B5EF4-FFF2-40B4-BE49-F238E27FC236}">
                <a16:creationId xmlns:a16="http://schemas.microsoft.com/office/drawing/2014/main" id="{6D5035B1-AC55-E440-98D5-F43B43F0850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956300" y="2111375"/>
            <a:ext cx="5740400" cy="4305300"/>
          </a:xfrm>
          <a:prstGeom prst="rect">
            <a:avLst/>
          </a:prstGeom>
        </p:spPr>
      </p:pic>
    </p:spTree>
    <p:extLst>
      <p:ext uri="{BB962C8B-B14F-4D97-AF65-F5344CB8AC3E}">
        <p14:creationId xmlns:p14="http://schemas.microsoft.com/office/powerpoint/2010/main" val="217507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 fill="hold"/>
                                        <p:tgtEl>
                                          <p:spTgt spid="4"/>
                                        </p:tgtEl>
                                      </p:cBhvr>
                                    </p:cmd>
                                  </p:childTnLst>
                                </p:cTn>
                              </p:par>
                            </p:childTnLst>
                          </p:cTn>
                        </p:par>
                        <p:par>
                          <p:cTn id="7" fill="hold">
                            <p:stCondLst>
                              <p:cond delay="24000"/>
                            </p:stCondLst>
                            <p:childTnLst>
                              <p:par>
                                <p:cTn id="8" presetID="1" presetClass="mediacall" presetSubtype="0" fill="hold" nodeType="afterEffect">
                                  <p:stCondLst>
                                    <p:cond delay="0"/>
                                  </p:stCondLst>
                                  <p:childTnLst>
                                    <p:cmd type="call" cmd="playFrom(0.0)">
                                      <p:cBhvr>
                                        <p:cTn id="9" dur="18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11592</TotalTime>
  <Words>245</Words>
  <Application>Microsoft Macintosh PowerPoint</Application>
  <PresentationFormat>Widescreen</PresentationFormat>
  <Paragraphs>6</Paragraphs>
  <Slides>3</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vt:i4>
      </vt:variant>
    </vt:vector>
  </HeadingPairs>
  <TitlesOfParts>
    <vt:vector size="6" baseType="lpstr">
      <vt:lpstr>Arial</vt:lpstr>
      <vt:lpstr>Century Gothic</vt:lpstr>
      <vt:lpstr>Vapor Trail</vt:lpstr>
      <vt:lpstr>„This is my tidal“</vt:lpstr>
      <vt:lpstr>Overview/Methods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Selma Muminovic</dc:creator>
  <cp:lastModifiedBy>Selma Muminovic</cp:lastModifiedBy>
  <cp:revision>9</cp:revision>
  <dcterms:created xsi:type="dcterms:W3CDTF">2018-11-19T06:38:26Z</dcterms:created>
  <dcterms:modified xsi:type="dcterms:W3CDTF">2018-11-27T07:50:50Z</dcterms:modified>
</cp:coreProperties>
</file>