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72"/>
    <p:restoredTop sz="94611"/>
  </p:normalViewPr>
  <p:slideViewPr>
    <p:cSldViewPr snapToGrid="0" snapToObjects="1">
      <p:cViewPr varScale="1">
        <p:scale>
          <a:sx n="110" d="100"/>
          <a:sy n="110" d="100"/>
        </p:scale>
        <p:origin x="8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ov"/><Relationship Id="rId7" Type="http://schemas.openxmlformats.org/officeDocument/2006/relationships/image" Target="../media/image9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o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9E1FE-BE72-434B-B87B-C690F1F32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64" y="160799"/>
            <a:ext cx="7197726" cy="2421464"/>
          </a:xfrm>
        </p:spPr>
        <p:txBody>
          <a:bodyPr/>
          <a:lstStyle/>
          <a:p>
            <a:r>
              <a:rPr lang="en-US" dirty="0"/>
              <a:t>ORBITAL PATH OF THE MOON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CF30A-19FB-4145-B853-8F360C4E6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3625" y="2577417"/>
            <a:ext cx="7197726" cy="747251"/>
          </a:xfrm>
        </p:spPr>
        <p:txBody>
          <a:bodyPr/>
          <a:lstStyle/>
          <a:p>
            <a:r>
              <a:rPr lang="en-US" dirty="0"/>
              <a:t>Cecily Tye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C6895-EA68-D049-A519-7F7343A6B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404" y="2253021"/>
            <a:ext cx="72390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519BC-F948-2540-A553-41667097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714603"/>
            <a:ext cx="10131425" cy="997974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D096-80CA-0348-941B-46D6CD718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43226"/>
            <a:ext cx="10131425" cy="2071947"/>
          </a:xfrm>
        </p:spPr>
        <p:txBody>
          <a:bodyPr>
            <a:normAutofit/>
          </a:bodyPr>
          <a:lstStyle/>
          <a:p>
            <a:r>
              <a:rPr lang="en-US" sz="2000" dirty="0"/>
              <a:t>Moon orbits the earth with P = 27 days </a:t>
            </a:r>
          </a:p>
          <a:p>
            <a:r>
              <a:rPr lang="en-US" sz="2000" dirty="0"/>
              <a:t>Mass of Moon: Mass of Earth ~ 1:82</a:t>
            </a:r>
          </a:p>
          <a:p>
            <a:r>
              <a:rPr lang="en-US" sz="2000" dirty="0"/>
              <a:t>Real lunar orbit has e = 0.054 &amp; inclination angle</a:t>
            </a:r>
          </a:p>
          <a:p>
            <a:r>
              <a:rPr lang="en-US" sz="2000" dirty="0"/>
              <a:t>Moon slows the Earth’s rotation rate via tidal friction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CE3A8F-3E83-4147-BC75-9C321490D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804" y="4086419"/>
            <a:ext cx="3767599" cy="23459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4DA818-1646-5A4C-A265-60DD905F18B8}"/>
              </a:ext>
            </a:extLst>
          </p:cNvPr>
          <p:cNvSpPr txBox="1"/>
          <p:nvPr/>
        </p:nvSpPr>
        <p:spPr>
          <a:xfrm>
            <a:off x="6462781" y="573123"/>
            <a:ext cx="5294671" cy="251705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E645CD-C8BF-AF43-9D5E-FC5C844DF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781" y="609601"/>
            <a:ext cx="5292623" cy="24441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49CFC3-4E16-6343-B9EE-127EE525F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839" y="3633537"/>
            <a:ext cx="4478075" cy="279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8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FF61E-C963-D241-B9F8-3A3E95F55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578077"/>
            <a:ext cx="4417141" cy="487790"/>
          </a:xfrm>
        </p:spPr>
        <p:txBody>
          <a:bodyPr>
            <a:normAutofit/>
          </a:bodyPr>
          <a:lstStyle/>
          <a:p>
            <a:r>
              <a:rPr lang="en-US" sz="2500" dirty="0"/>
              <a:t>Moon’s Orbit Around Earth</a:t>
            </a:r>
          </a:p>
        </p:txBody>
      </p:sp>
      <p:pic>
        <p:nvPicPr>
          <p:cNvPr id="6" name="animation1">
            <a:hlinkClick r:id="" action="ppaction://media"/>
            <a:extLst>
              <a:ext uri="{FF2B5EF4-FFF2-40B4-BE49-F238E27FC236}">
                <a16:creationId xmlns:a16="http://schemas.microsoft.com/office/drawing/2014/main" id="{2EFADE96-D8D5-2340-9F4D-CD311115F6C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0890" y="2065867"/>
            <a:ext cx="4906962" cy="3649662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05856ED-C5EA-7D48-86B4-C53CB7314FEB}"/>
              </a:ext>
            </a:extLst>
          </p:cNvPr>
          <p:cNvSpPr txBox="1">
            <a:spLocks/>
          </p:cNvSpPr>
          <p:nvPr/>
        </p:nvSpPr>
        <p:spPr>
          <a:xfrm>
            <a:off x="5882149" y="1093838"/>
            <a:ext cx="5874211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500" dirty="0"/>
              <a:t>Moon’s Position as a function of Time</a:t>
            </a:r>
          </a:p>
        </p:txBody>
      </p:sp>
      <p:pic>
        <p:nvPicPr>
          <p:cNvPr id="7" name="animation2">
            <a:hlinkClick r:id="" action="ppaction://media"/>
            <a:extLst>
              <a:ext uri="{FF2B5EF4-FFF2-40B4-BE49-F238E27FC236}">
                <a16:creationId xmlns:a16="http://schemas.microsoft.com/office/drawing/2014/main" id="{E02C2482-4721-1848-9504-EC63359DC891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82149" y="2656929"/>
            <a:ext cx="5874211" cy="246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9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61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D51D9-987C-4B4C-B8FE-0D087EF4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086465"/>
          </a:xfrm>
        </p:spPr>
        <p:txBody>
          <a:bodyPr/>
          <a:lstStyle/>
          <a:p>
            <a:r>
              <a:rPr lang="en-US" dirty="0"/>
              <a:t>Binary Mass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D75A6-C76B-0145-A860-A41D6A17D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35590"/>
            <a:ext cx="10131425" cy="1073081"/>
          </a:xfrm>
        </p:spPr>
        <p:txBody>
          <a:bodyPr/>
          <a:lstStyle/>
          <a:p>
            <a:r>
              <a:rPr lang="en-US" dirty="0"/>
              <a:t>In binary systems, radial velocity and period can be used to get upper limits on mass </a:t>
            </a:r>
          </a:p>
          <a:p>
            <a:r>
              <a:rPr lang="en-US" dirty="0"/>
              <a:t>Doesn’t work for Earth-Moon system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1D33A5-F044-3E46-A8C3-EA5929E49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04" y="3307939"/>
            <a:ext cx="3826367" cy="1163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D65C45-08FF-3F4A-A57F-AE41C34A5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04" y="5298530"/>
            <a:ext cx="3826367" cy="6611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F1B0D0-FFFD-8A44-876D-8C845F6A1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059" y="2826736"/>
            <a:ext cx="4940710" cy="340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03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29</TotalTime>
  <Words>81</Words>
  <Application>Microsoft Macintosh PowerPoint</Application>
  <PresentationFormat>Widescreen</PresentationFormat>
  <Paragraphs>12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Celestial</vt:lpstr>
      <vt:lpstr>ORBITAL PATH OF THE MOON</vt:lpstr>
      <vt:lpstr>Background</vt:lpstr>
      <vt:lpstr>Moon’s Orbit Around Earth</vt:lpstr>
      <vt:lpstr>Binary Mass function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ORBITAL PATH OF THE MOON</dc:title>
  <dc:creator>Cecily Tye</dc:creator>
  <cp:lastModifiedBy>Cecily Tye</cp:lastModifiedBy>
  <cp:revision>3</cp:revision>
  <dcterms:created xsi:type="dcterms:W3CDTF">2018-11-28T05:13:45Z</dcterms:created>
  <dcterms:modified xsi:type="dcterms:W3CDTF">2018-11-28T05:43:24Z</dcterms:modified>
</cp:coreProperties>
</file>