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30"/>
  </p:normalViewPr>
  <p:slideViewPr>
    <p:cSldViewPr snapToGrid="0" snapToObjects="1">
      <p:cViewPr varScale="1">
        <p:scale>
          <a:sx n="97" d="100"/>
          <a:sy n="97" d="100"/>
        </p:scale>
        <p:origin x="6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11/27/18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11/27/18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B5C4-1212-A441-A569-B5FE7CE38796}"/>
              </a:ext>
            </a:extLst>
          </p:cNvPr>
          <p:cNvSpPr>
            <a:spLocks noGrp="1"/>
          </p:cNvSpPr>
          <p:nvPr>
            <p:ph type="ctrTitle"/>
          </p:nvPr>
        </p:nvSpPr>
        <p:spPr/>
        <p:txBody>
          <a:bodyPr/>
          <a:lstStyle/>
          <a:p>
            <a:r>
              <a:rPr lang="en-US" dirty="0"/>
              <a:t>Cave generation with cellular automata</a:t>
            </a:r>
          </a:p>
        </p:txBody>
      </p:sp>
      <p:sp>
        <p:nvSpPr>
          <p:cNvPr id="3" name="Subtitle 2">
            <a:extLst>
              <a:ext uri="{FF2B5EF4-FFF2-40B4-BE49-F238E27FC236}">
                <a16:creationId xmlns:a16="http://schemas.microsoft.com/office/drawing/2014/main" id="{09105B1E-25FB-0C4C-BC2E-95D272D6E094}"/>
              </a:ext>
            </a:extLst>
          </p:cNvPr>
          <p:cNvSpPr>
            <a:spLocks noGrp="1"/>
          </p:cNvSpPr>
          <p:nvPr>
            <p:ph type="subTitle" idx="1"/>
          </p:nvPr>
        </p:nvSpPr>
        <p:spPr/>
        <p:txBody>
          <a:bodyPr/>
          <a:lstStyle/>
          <a:p>
            <a:r>
              <a:rPr lang="en-US" dirty="0"/>
              <a:t>By: Virindh Borra</a:t>
            </a:r>
          </a:p>
        </p:txBody>
      </p:sp>
    </p:spTree>
    <p:extLst>
      <p:ext uri="{BB962C8B-B14F-4D97-AF65-F5344CB8AC3E}">
        <p14:creationId xmlns:p14="http://schemas.microsoft.com/office/powerpoint/2010/main" val="334970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4C9B9D-1C15-4145-AE48-8C5FD8E36D06}"/>
              </a:ext>
            </a:extLst>
          </p:cNvPr>
          <p:cNvSpPr>
            <a:spLocks noGrp="1"/>
          </p:cNvSpPr>
          <p:nvPr>
            <p:ph idx="1"/>
          </p:nvPr>
        </p:nvSpPr>
        <p:spPr>
          <a:xfrm>
            <a:off x="685801" y="159027"/>
            <a:ext cx="10131425" cy="5632174"/>
          </a:xfrm>
        </p:spPr>
        <p:txBody>
          <a:bodyPr/>
          <a:lstStyle/>
          <a:p>
            <a:r>
              <a:rPr lang="en-US" dirty="0"/>
              <a:t>Often times, in video games, we need to generate levels “on the fly.” For certain types of games, creating a random level that is both traversable by characters and is randomly created is hard.</a:t>
            </a:r>
          </a:p>
          <a:p>
            <a:r>
              <a:rPr lang="en-US" dirty="0"/>
              <a:t>However, we can use cellular automata (a grid of cells, each “active” or “inactive” that behave according to certain rules) to create our desired level. </a:t>
            </a:r>
          </a:p>
          <a:p>
            <a:r>
              <a:rPr lang="en-US" dirty="0"/>
              <a:t>In our particular implementation, we start with a random world with randomly placed active cells. Then, on each application of the rule, we count a particular cell’s neighbors that are active. If this number meets a certain threshold, we keep the cell active, otherwise, we make it inactive. We apply this rule repeatedly until the world converges and further application of the rule won’t make any changes to the world. </a:t>
            </a:r>
          </a:p>
        </p:txBody>
      </p:sp>
    </p:spTree>
    <p:extLst>
      <p:ext uri="{BB962C8B-B14F-4D97-AF65-F5344CB8AC3E}">
        <p14:creationId xmlns:p14="http://schemas.microsoft.com/office/powerpoint/2010/main" val="199393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imation.mp4">
            <a:hlinkClick r:id="" action="ppaction://media"/>
            <a:extLst>
              <a:ext uri="{FF2B5EF4-FFF2-40B4-BE49-F238E27FC236}">
                <a16:creationId xmlns:a16="http://schemas.microsoft.com/office/drawing/2014/main" id="{5FC77EBF-3611-B84D-8E3E-AC1687885C9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200400" y="688975"/>
            <a:ext cx="5102225" cy="5102225"/>
          </a:xfrm>
        </p:spPr>
      </p:pic>
    </p:spTree>
    <p:extLst>
      <p:ext uri="{BB962C8B-B14F-4D97-AF65-F5344CB8AC3E}">
        <p14:creationId xmlns:p14="http://schemas.microsoft.com/office/powerpoint/2010/main" val="22603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55</TotalTime>
  <Words>163</Words>
  <Application>Microsoft Macintosh PowerPoint</Application>
  <PresentationFormat>Widescreen</PresentationFormat>
  <Paragraphs>5</Paragraphs>
  <Slides>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Celestial</vt:lpstr>
      <vt:lpstr>Cave generation with cellular automata</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Cave generation with cellular automata</dc:title>
  <dc:creator>Virindh Borra</dc:creator>
  <cp:lastModifiedBy>Virindh Borra</cp:lastModifiedBy>
  <cp:revision>3</cp:revision>
  <dcterms:created xsi:type="dcterms:W3CDTF">2018-11-28T06:24:49Z</dcterms:created>
  <dcterms:modified xsi:type="dcterms:W3CDTF">2018-11-28T07:20:38Z</dcterms:modified>
</cp:coreProperties>
</file>