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67"/>
  </p:normalViewPr>
  <p:slideViewPr>
    <p:cSldViewPr snapToGrid="0" snapToObjects="1">
      <p:cViewPr varScale="1">
        <p:scale>
          <a:sx n="109" d="100"/>
          <a:sy n="109" d="100"/>
        </p:scale>
        <p:origin x="6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1FF85-18EF-704E-9F8D-9879FA1CD69F}" type="datetimeFigureOut">
              <a:rPr lang="en-US" smtClean="0"/>
              <a:t>11/27/18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ADF0F-E051-3948-B5D2-985F309D09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0650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1FF85-18EF-704E-9F8D-9879FA1CD69F}" type="datetimeFigureOut">
              <a:rPr lang="en-US" smtClean="0"/>
              <a:t>11/27/18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ADF0F-E051-3948-B5D2-985F309D09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5596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1FF85-18EF-704E-9F8D-9879FA1CD69F}" type="datetimeFigureOut">
              <a:rPr lang="en-US" smtClean="0"/>
              <a:t>11/27/18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ADF0F-E051-3948-B5D2-985F309D09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897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1FF85-18EF-704E-9F8D-9879FA1CD69F}" type="datetimeFigureOut">
              <a:rPr lang="en-US" smtClean="0"/>
              <a:t>11/27/18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ADF0F-E051-3948-B5D2-985F309D09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92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1FF85-18EF-704E-9F8D-9879FA1CD69F}" type="datetimeFigureOut">
              <a:rPr lang="en-US" smtClean="0"/>
              <a:t>11/27/18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ADF0F-E051-3948-B5D2-985F309D09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984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1FF85-18EF-704E-9F8D-9879FA1CD69F}" type="datetimeFigureOut">
              <a:rPr lang="en-US" smtClean="0"/>
              <a:t>11/27/18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ADF0F-E051-3948-B5D2-985F309D09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586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1FF85-18EF-704E-9F8D-9879FA1CD69F}" type="datetimeFigureOut">
              <a:rPr lang="en-US" smtClean="0"/>
              <a:t>11/27/18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ADF0F-E051-3948-B5D2-985F309D093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1983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1FF85-18EF-704E-9F8D-9879FA1CD69F}" type="datetimeFigureOut">
              <a:rPr lang="en-US" smtClean="0"/>
              <a:t>11/27/18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ADF0F-E051-3948-B5D2-985F309D09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534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1FF85-18EF-704E-9F8D-9879FA1CD69F}" type="datetimeFigureOut">
              <a:rPr lang="en-US" smtClean="0"/>
              <a:t>11/27/18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ADF0F-E051-3948-B5D2-985F309D09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613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1FF85-18EF-704E-9F8D-9879FA1CD69F}" type="datetimeFigureOut">
              <a:rPr lang="en-US" smtClean="0"/>
              <a:t>11/27/18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ADF0F-E051-3948-B5D2-985F309D09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576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2541FF85-18EF-704E-9F8D-9879FA1CD69F}" type="datetimeFigureOut">
              <a:rPr lang="en-US" smtClean="0"/>
              <a:t>11/27/18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ADF0F-E051-3948-B5D2-985F309D09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2059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2541FF85-18EF-704E-9F8D-9879FA1CD69F}" type="datetimeFigureOut">
              <a:rPr lang="en-US" smtClean="0"/>
              <a:t>11/27/18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0A6ADF0F-E051-3948-B5D2-985F309D09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279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3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BC0C1-85A0-5D40-8DE0-5C4E223891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923" y="1583993"/>
            <a:ext cx="6406661" cy="1645920"/>
          </a:xfrm>
        </p:spPr>
        <p:txBody>
          <a:bodyPr/>
          <a:lstStyle/>
          <a:p>
            <a:r>
              <a:rPr lang="en-US" dirty="0"/>
              <a:t>Modeling Quantum Mechanics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A4FDB9-9BA7-0F4F-B003-264C152C5F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6993" y="3986535"/>
            <a:ext cx="4148519" cy="1939086"/>
          </a:xfrm>
        </p:spPr>
        <p:txBody>
          <a:bodyPr>
            <a:normAutofit/>
          </a:bodyPr>
          <a:lstStyle/>
          <a:p>
            <a:r>
              <a:rPr lang="en-US" sz="3600" dirty="0"/>
              <a:t>Annie Leal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CCD2C8-8D1D-A048-9CED-224F761793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8368" y="791996"/>
            <a:ext cx="5603632" cy="5274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7519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DD605-FDE5-1541-ACB0-69B26E0CF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B4416C-0A23-6D47-91D0-4165C58118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Original velocities determined by random numbers, which were scaled to a constant kinetic energy at a given temperature</a:t>
            </a:r>
          </a:p>
          <a:p>
            <a:r>
              <a:rPr lang="en-US" dirty="0"/>
              <a:t>Not many particles (dilute) to prevent any other unwanted interactions</a:t>
            </a:r>
          </a:p>
          <a:p>
            <a:r>
              <a:rPr lang="en-US" dirty="0"/>
              <a:t>Ordinary Differential Equation methods similar to those used in the Kepler orbit assignment</a:t>
            </a:r>
          </a:p>
          <a:p>
            <a:pPr lvl="1"/>
            <a:r>
              <a:rPr lang="en-US" dirty="0"/>
              <a:t>Runge </a:t>
            </a:r>
            <a:r>
              <a:rPr lang="en-US" dirty="0" err="1"/>
              <a:t>Kutta</a:t>
            </a:r>
            <a:r>
              <a:rPr lang="en-US" dirty="0"/>
              <a:t> Method used to reduce error</a:t>
            </a:r>
          </a:p>
          <a:p>
            <a:r>
              <a:rPr lang="en-US" dirty="0"/>
              <a:t>Animation captured using </a:t>
            </a:r>
            <a:r>
              <a:rPr lang="en-US" dirty="0" err="1"/>
              <a:t>writer.grab_frame</a:t>
            </a:r>
            <a:r>
              <a:rPr lang="en-US" dirty="0"/>
              <a:t>() methods used in this class</a:t>
            </a:r>
          </a:p>
        </p:txBody>
      </p:sp>
    </p:spTree>
    <p:extLst>
      <p:ext uri="{BB962C8B-B14F-4D97-AF65-F5344CB8AC3E}">
        <p14:creationId xmlns:p14="http://schemas.microsoft.com/office/powerpoint/2010/main" val="15403139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nal_Project_Room_Temp.mp4">
            <a:hlinkClick r:id="" action="ppaction://media"/>
            <a:extLst>
              <a:ext uri="{FF2B5EF4-FFF2-40B4-BE49-F238E27FC236}">
                <a16:creationId xmlns:a16="http://schemas.microsoft.com/office/drawing/2014/main" id="{C8A96D5A-0738-2F42-93A1-7E732BBD76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99691" y="257907"/>
            <a:ext cx="8456246" cy="63421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C6D5346-659D-9B4E-9AEC-123C21DE7936}"/>
              </a:ext>
            </a:extLst>
          </p:cNvPr>
          <p:cNvSpPr txBox="1"/>
          <p:nvPr/>
        </p:nvSpPr>
        <p:spPr>
          <a:xfrm>
            <a:off x="336063" y="2736502"/>
            <a:ext cx="286433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Animation at Room Temperature</a:t>
            </a:r>
          </a:p>
        </p:txBody>
      </p:sp>
    </p:spTree>
    <p:extLst>
      <p:ext uri="{BB962C8B-B14F-4D97-AF65-F5344CB8AC3E}">
        <p14:creationId xmlns:p14="http://schemas.microsoft.com/office/powerpoint/2010/main" val="1414901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6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nal_Project_50K.mp4">
            <a:hlinkClick r:id="" action="ppaction://media"/>
            <a:extLst>
              <a:ext uri="{FF2B5EF4-FFF2-40B4-BE49-F238E27FC236}">
                <a16:creationId xmlns:a16="http://schemas.microsoft.com/office/drawing/2014/main" id="{9FF31495-4C9D-9447-8FF0-806D9EE190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5847" y="918796"/>
            <a:ext cx="5802924" cy="4352193"/>
          </a:xfrm>
          <a:prstGeom prst="rect">
            <a:avLst/>
          </a:prstGeom>
        </p:spPr>
      </p:pic>
      <p:pic>
        <p:nvPicPr>
          <p:cNvPr id="3" name="Final_Project_1000K.mp4">
            <a:hlinkClick r:id="" action="ppaction://media"/>
            <a:extLst>
              <a:ext uri="{FF2B5EF4-FFF2-40B4-BE49-F238E27FC236}">
                <a16:creationId xmlns:a16="http://schemas.microsoft.com/office/drawing/2014/main" id="{65E70556-EE05-844C-97CB-979A025C892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13231" y="918796"/>
            <a:ext cx="5802923" cy="43521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ED6BF7B-8217-7C4C-981A-9265833C3CA2}"/>
              </a:ext>
            </a:extLst>
          </p:cNvPr>
          <p:cNvSpPr txBox="1"/>
          <p:nvPr/>
        </p:nvSpPr>
        <p:spPr>
          <a:xfrm>
            <a:off x="1359877" y="5404338"/>
            <a:ext cx="3434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At Low Temperature: 50K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DC1607-6C52-F142-BBE4-2478CE83D5CF}"/>
              </a:ext>
            </a:extLst>
          </p:cNvPr>
          <p:cNvSpPr txBox="1"/>
          <p:nvPr/>
        </p:nvSpPr>
        <p:spPr>
          <a:xfrm>
            <a:off x="7397261" y="5404338"/>
            <a:ext cx="3434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At High Temperature: 1000K</a:t>
            </a:r>
          </a:p>
        </p:txBody>
      </p:sp>
    </p:spTree>
    <p:extLst>
      <p:ext uri="{BB962C8B-B14F-4D97-AF65-F5344CB8AC3E}">
        <p14:creationId xmlns:p14="http://schemas.microsoft.com/office/powerpoint/2010/main" val="667189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6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66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{859013A0-B277-3644-ADA8-4ACD6420491E}tf10001120</Template>
  <TotalTime>152</TotalTime>
  <Words>86</Words>
  <Application>Microsoft Macintosh PowerPoint</Application>
  <PresentationFormat>Widescreen</PresentationFormat>
  <Paragraphs>11</Paragraphs>
  <Slides>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7" baseType="lpstr">
      <vt:lpstr>Arial</vt:lpstr>
      <vt:lpstr>Gill Sans MT</vt:lpstr>
      <vt:lpstr>Parcel</vt:lpstr>
      <vt:lpstr>Modeling Quantum Mechanics</vt:lpstr>
      <vt:lpstr>Simulation Methods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Modeling Quantum Mechanics</dc:title>
  <dc:creator>Annie Leal</dc:creator>
  <cp:lastModifiedBy>Annie Leal</cp:lastModifiedBy>
  <cp:revision>6</cp:revision>
  <dcterms:created xsi:type="dcterms:W3CDTF">2018-11-28T05:29:28Z</dcterms:created>
  <dcterms:modified xsi:type="dcterms:W3CDTF">2018-11-28T08:01:55Z</dcterms:modified>
</cp:coreProperties>
</file>