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14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5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2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8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63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7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7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9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8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7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8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627" y="227273"/>
            <a:ext cx="8216052" cy="1086339"/>
          </a:xfrm>
        </p:spPr>
        <p:txBody>
          <a:bodyPr>
            <a:noAutofit/>
          </a:bodyPr>
          <a:lstStyle/>
          <a:p>
            <a:pPr algn="l"/>
            <a:r>
              <a:rPr lang="en-US" sz="6000" b="1" u="sng" dirty="0">
                <a:cs typeface="Calibri Light"/>
              </a:rPr>
              <a:t>Tracking Mars ejecta</a:t>
            </a:r>
            <a:endParaRPr lang="en-US" sz="6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27" y="1261802"/>
            <a:ext cx="5058113" cy="738708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cs typeface="Calibri"/>
              </a:rPr>
              <a:t>By Nicholas Pellegrini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5DC9A-3225-4985-B269-13834B2B3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237" y="2000510"/>
            <a:ext cx="5772747" cy="42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49D9-14A3-4529-80E0-5FAE3050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57384"/>
            <a:ext cx="10766425" cy="6142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u="sng" dirty="0">
                <a:cs typeface="Calibri"/>
              </a:rPr>
              <a:t>Goal: </a:t>
            </a:r>
            <a:endParaRPr lang="en-US" b="1" u="sng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1900" dirty="0">
                <a:cs typeface="Calibri"/>
              </a:rPr>
              <a:t>Simulate an impact on Mars that ejects multiple small rocks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cs typeface="Calibri"/>
              </a:rPr>
              <a:t>Find a situation where one or more of these rocks collide with Earth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dirty="0">
              <a:cs typeface="Calibri"/>
            </a:endParaRPr>
          </a:p>
          <a:p>
            <a:pPr>
              <a:buNone/>
            </a:pPr>
            <a:r>
              <a:rPr lang="en-US" sz="2800" b="1" u="sng" dirty="0">
                <a:cs typeface="Calibri"/>
              </a:rPr>
              <a:t>Method: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cs typeface="Calibri"/>
              </a:rPr>
              <a:t>Recreate the orbits of Mars and Earth around the Sun</a:t>
            </a:r>
            <a:endParaRPr lang="en-US" dirty="0"/>
          </a:p>
          <a:p>
            <a:pPr marL="1028700" lvl="1">
              <a:lnSpc>
                <a:spcPct val="120000"/>
              </a:lnSpc>
            </a:pPr>
            <a:r>
              <a:rPr lang="en-US" sz="1800" dirty="0">
                <a:cs typeface="Calibri"/>
              </a:rPr>
              <a:t>Use real-life values for object mass, radius, and semi-major axis</a:t>
            </a:r>
          </a:p>
          <a:p>
            <a:pPr marL="1028700" lvl="1">
              <a:lnSpc>
                <a:spcPct val="120000"/>
              </a:lnSpc>
            </a:pPr>
            <a:r>
              <a:rPr lang="en-US" sz="1800" dirty="0">
                <a:cs typeface="Calibri"/>
              </a:rPr>
              <a:t>Timestep equal to 1/500th of the Earth's orbit period</a:t>
            </a:r>
          </a:p>
          <a:p>
            <a:pPr marL="1028700" lvl="1">
              <a:lnSpc>
                <a:spcPct val="120000"/>
              </a:lnSpc>
            </a:pPr>
            <a:r>
              <a:rPr lang="en-US" sz="1800" dirty="0">
                <a:cs typeface="Calibri"/>
              </a:rPr>
              <a:t>Continuously update with following equations:   a' =  -g*</a:t>
            </a:r>
            <a:r>
              <a:rPr lang="en-US" sz="1800" dirty="0" err="1">
                <a:cs typeface="Calibri"/>
              </a:rPr>
              <a:t>ms</a:t>
            </a:r>
            <a:r>
              <a:rPr lang="en-US" sz="1800" dirty="0">
                <a:cs typeface="Calibri"/>
              </a:rPr>
              <a:t>*p/d^3,   v' = a*</a:t>
            </a:r>
            <a:r>
              <a:rPr lang="en-US" sz="1800" dirty="0" err="1">
                <a:cs typeface="Calibri"/>
              </a:rPr>
              <a:t>dt</a:t>
            </a:r>
            <a:r>
              <a:rPr lang="en-US" sz="1800" dirty="0">
                <a:cs typeface="Calibri"/>
              </a:rPr>
              <a:t>,   p' = v*</a:t>
            </a:r>
            <a:r>
              <a:rPr lang="en-US" sz="1800" dirty="0" err="1">
                <a:cs typeface="Calibri"/>
              </a:rPr>
              <a:t>dt</a:t>
            </a:r>
            <a:endParaRPr lang="en-US" sz="1800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dirty="0">
                <a:cs typeface="Calibri"/>
              </a:rPr>
              <a:t>Eject rocks from Mars</a:t>
            </a:r>
          </a:p>
          <a:p>
            <a:pPr marL="1028700" lvl="1">
              <a:lnSpc>
                <a:spcPct val="120000"/>
              </a:lnSpc>
            </a:pPr>
            <a:r>
              <a:rPr lang="en-US" sz="1800" dirty="0">
                <a:cs typeface="Calibri"/>
              </a:rPr>
              <a:t>Vary the ejection point in Mars' orbit, as well as the angle and magnitude of the ejection velocity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Calibri"/>
              </a:rPr>
              <a:t>Find combination of angle, speed, and timing that results in an Earth collision</a:t>
            </a:r>
          </a:p>
        </p:txBody>
      </p:sp>
    </p:spTree>
    <p:extLst>
      <p:ext uri="{BB962C8B-B14F-4D97-AF65-F5344CB8AC3E}">
        <p14:creationId xmlns:p14="http://schemas.microsoft.com/office/powerpoint/2010/main" val="224054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ccess">
            <a:hlinkClick r:id="" action="ppaction://media"/>
            <a:extLst>
              <a:ext uri="{FF2B5EF4-FFF2-40B4-BE49-F238E27FC236}">
                <a16:creationId xmlns:a16="http://schemas.microsoft.com/office/drawing/2014/main" id="{0DB64E47-B28E-4E50-956E-4735A6669A1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2865" y="1381866"/>
            <a:ext cx="5216241" cy="4633993"/>
          </a:xfrm>
        </p:spPr>
      </p:pic>
      <p:pic>
        <p:nvPicPr>
          <p:cNvPr id="4" name="failure">
            <a:hlinkClick r:id="" action="ppaction://media"/>
            <a:extLst>
              <a:ext uri="{FF2B5EF4-FFF2-40B4-BE49-F238E27FC236}">
                <a16:creationId xmlns:a16="http://schemas.microsoft.com/office/drawing/2014/main" id="{A45C6F11-4914-4637-850B-E7D083EA1C9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896" y="1381866"/>
            <a:ext cx="5216241" cy="4633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543418-B08A-4FBC-8D7B-97B4D35062AB}"/>
              </a:ext>
            </a:extLst>
          </p:cNvPr>
          <p:cNvSpPr txBox="1"/>
          <p:nvPr/>
        </p:nvSpPr>
        <p:spPr>
          <a:xfrm>
            <a:off x="1626676" y="767029"/>
            <a:ext cx="332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CDADC-3C80-43AC-BE70-4FAC843A0194}"/>
              </a:ext>
            </a:extLst>
          </p:cNvPr>
          <p:cNvSpPr txBox="1"/>
          <p:nvPr/>
        </p:nvSpPr>
        <p:spPr>
          <a:xfrm>
            <a:off x="7236645" y="767029"/>
            <a:ext cx="332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5326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740</TotalTime>
  <Words>72</Words>
  <Application>Microsoft Office PowerPoint</Application>
  <PresentationFormat>Widescreen</PresentationFormat>
  <Paragraphs>16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Celestial</vt:lpstr>
      <vt:lpstr>Tracking Mars ejecta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Nicholas Pellegrini</cp:lastModifiedBy>
  <cp:revision>194</cp:revision>
  <dcterms:created xsi:type="dcterms:W3CDTF">2014-09-12T02:08:24Z</dcterms:created>
  <dcterms:modified xsi:type="dcterms:W3CDTF">2018-11-28T07:09:37Z</dcterms:modified>
</cp:coreProperties>
</file>