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BC55-99DC-467D-A91E-C49B5AAD224C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0300-2D71-487C-96C1-4F2EAF8E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025"/>
            <a:ext cx="9144000" cy="769499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of Iceland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82" y="3255197"/>
            <a:ext cx="1765738" cy="402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Sean Osaki</a:t>
            </a:r>
          </a:p>
        </p:txBody>
      </p:sp>
      <p:pic>
        <p:nvPicPr>
          <p:cNvPr id="1028" name="Picture 4" descr="http://forskning.no/sites/forskning.no/files/styles/large/public/tronnes1_0.jpg?itok=I1v0zs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83" y="1429407"/>
            <a:ext cx="5698617" cy="46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310" y="6180083"/>
            <a:ext cx="1198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http://forskning.no/blogg/reidar-tronnes/bardarbunga-nornahraun-eruption-ongoing-demonstration-rifting-and-volcanism</a:t>
            </a:r>
          </a:p>
        </p:txBody>
      </p:sp>
    </p:spTree>
    <p:extLst>
      <p:ext uri="{BB962C8B-B14F-4D97-AF65-F5344CB8AC3E}">
        <p14:creationId xmlns:p14="http://schemas.microsoft.com/office/powerpoint/2010/main" val="66989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5335"/>
          </a:xfrm>
        </p:spPr>
        <p:txBody>
          <a:bodyPr>
            <a:normAutofit/>
          </a:bodyPr>
          <a:lstStyle/>
          <a:p>
            <a:r>
              <a:rPr lang="en-US" sz="2000" dirty="0"/>
              <a:t>Simulating the movement of the Iceland on the Mid-Atlantic Ridge between the North American Plate and the Eurasian Plate</a:t>
            </a:r>
          </a:p>
          <a:p>
            <a:r>
              <a:rPr lang="en-US" sz="2000" dirty="0"/>
              <a:t>Predicting the location of Iceland over a course of 25 million years</a:t>
            </a:r>
          </a:p>
          <a:p>
            <a:r>
              <a:rPr lang="en-US" sz="2000" dirty="0"/>
              <a:t>How was it done?</a:t>
            </a:r>
          </a:p>
          <a:p>
            <a:pPr lvl="1"/>
            <a:r>
              <a:rPr lang="en-US" sz="1600" dirty="0"/>
              <a:t>Used the San Andreas Fault HW as a guideline</a:t>
            </a:r>
            <a:endParaRPr lang="en-US" sz="1600" dirty="0"/>
          </a:p>
          <a:p>
            <a:pPr lvl="1"/>
            <a:r>
              <a:rPr lang="en-US" sz="1600" dirty="0"/>
              <a:t>Getting coordinates of Iceland</a:t>
            </a:r>
          </a:p>
          <a:p>
            <a:pPr lvl="2"/>
            <a:r>
              <a:rPr lang="en-US" sz="1200" dirty="0"/>
              <a:t>Downloaded an exchange file known as “Borders” by Chad Greene for MATLAB</a:t>
            </a:r>
          </a:p>
          <a:p>
            <a:pPr lvl="2"/>
            <a:r>
              <a:rPr lang="en-US" sz="1200" dirty="0"/>
              <a:t>Coping latitude and longitude coordinates onto Notepad</a:t>
            </a:r>
          </a:p>
          <a:p>
            <a:pPr lvl="2"/>
            <a:r>
              <a:rPr lang="en-US" sz="1200" dirty="0"/>
              <a:t>Importing coordinate as a .txt file onto MATLAB</a:t>
            </a:r>
          </a:p>
          <a:p>
            <a:pPr lvl="1"/>
            <a:r>
              <a:rPr lang="en-US" sz="1600" dirty="0"/>
              <a:t>Getting two </a:t>
            </a:r>
            <a:r>
              <a:rPr lang="en-US" sz="1600" dirty="0" err="1"/>
              <a:t>Icelands</a:t>
            </a:r>
            <a:endParaRPr lang="en-US" sz="1600" dirty="0"/>
          </a:p>
          <a:p>
            <a:pPr lvl="2"/>
            <a:r>
              <a:rPr lang="en-US" sz="1200" dirty="0"/>
              <a:t>Splitting the coordinates into two separate .txt files for western Iceland and eastern Iceland</a:t>
            </a:r>
          </a:p>
          <a:p>
            <a:pPr lvl="2"/>
            <a:r>
              <a:rPr lang="en-US" sz="1200" dirty="0"/>
              <a:t>Adding the coordinates of the fault and rift zones to each of the new .txt files </a:t>
            </a:r>
          </a:p>
          <a:p>
            <a:pPr lvl="1"/>
            <a:r>
              <a:rPr lang="en-US" sz="1600" dirty="0"/>
              <a:t>Some assumptions were made</a:t>
            </a:r>
          </a:p>
          <a:p>
            <a:pPr lvl="2"/>
            <a:r>
              <a:rPr lang="en-US" sz="1200" dirty="0"/>
              <a:t>Since Iceland is growing and not splitting, I assumed Iceland is splitting</a:t>
            </a:r>
          </a:p>
          <a:p>
            <a:pPr lvl="2"/>
            <a:r>
              <a:rPr lang="en-US" sz="1200" dirty="0"/>
              <a:t>The splitting of Iceland is occurring today</a:t>
            </a:r>
          </a:p>
          <a:p>
            <a:pPr lvl="2"/>
            <a:r>
              <a:rPr lang="en-US" sz="1200" dirty="0"/>
              <a:t>Made approximations for the fault and rift zones, as exact coordinates were quite difficult to find</a:t>
            </a:r>
          </a:p>
          <a:p>
            <a:pPr lvl="3"/>
            <a:r>
              <a:rPr lang="en-US" sz="1000" dirty="0"/>
              <a:t>A few points were used for the fault and rift zones based on the coordinates of volcanoes, which makes it appear slightly unnatural</a:t>
            </a:r>
          </a:p>
          <a:p>
            <a:pPr lvl="2"/>
            <a:r>
              <a:rPr lang="en-US" sz="1200" dirty="0"/>
              <a:t>Both the western and eastern part of Iceland are splitting at the same rate of 18 mm/</a:t>
            </a:r>
            <a:r>
              <a:rPr lang="en-US" sz="1200" dirty="0" err="1"/>
              <a:t>yr</a:t>
            </a:r>
            <a:r>
              <a:rPr lang="en-US" sz="1200" dirty="0"/>
              <a:t> and at a direction 180° from each other at 165° and  -15 ° respectively.</a:t>
            </a:r>
            <a:endParaRPr lang="en-US" sz="16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21298"/>
            <a:ext cx="10515600" cy="5225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Movie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4" y="643812"/>
            <a:ext cx="11070404" cy="6214188"/>
          </a:xfrm>
        </p:spPr>
      </p:pic>
    </p:spTree>
    <p:extLst>
      <p:ext uri="{BB962C8B-B14F-4D97-AF65-F5344CB8AC3E}">
        <p14:creationId xmlns:p14="http://schemas.microsoft.com/office/powerpoint/2010/main" val="248139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234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Splitting of Iceland</vt:lpstr>
      <vt:lpstr>Methods</vt:lpstr>
      <vt:lpstr>Movie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Osaki</dc:creator>
  <cp:lastModifiedBy>Sean Osaki</cp:lastModifiedBy>
  <cp:revision>12</cp:revision>
  <dcterms:created xsi:type="dcterms:W3CDTF">2016-11-28T08:50:03Z</dcterms:created>
  <dcterms:modified xsi:type="dcterms:W3CDTF">2016-11-30T02:55:36Z</dcterms:modified>
</cp:coreProperties>
</file>