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332" y="2756453"/>
            <a:ext cx="5333333" cy="40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1" y="995415"/>
            <a:ext cx="8689976" cy="951998"/>
          </a:xfrm>
        </p:spPr>
        <p:txBody>
          <a:bodyPr/>
          <a:lstStyle/>
          <a:p>
            <a:r>
              <a:rPr lang="en-US" dirty="0"/>
              <a:t>Modeling rates of ice melt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1911623"/>
            <a:ext cx="8689976" cy="844830"/>
          </a:xfrm>
        </p:spPr>
        <p:txBody>
          <a:bodyPr/>
          <a:lstStyle/>
          <a:p>
            <a:r>
              <a:rPr lang="en-US" dirty="0"/>
              <a:t>Xin Suen Ong</a:t>
            </a:r>
          </a:p>
        </p:txBody>
      </p:sp>
    </p:spTree>
    <p:extLst>
      <p:ext uri="{BB962C8B-B14F-4D97-AF65-F5344CB8AC3E}">
        <p14:creationId xmlns:p14="http://schemas.microsoft.com/office/powerpoint/2010/main" val="1761559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&amp;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Global warming is causing ice to melt faster than before, and the melting ice is creating a positive feedback loop that further enhances the warming effect.</a:t>
            </a:r>
          </a:p>
          <a:p>
            <a:r>
              <a:rPr lang="en-US" dirty="0"/>
              <a:t>This simulation aims to provide a simplified model that captures the rate at which ice melts, based on true parameters.</a:t>
            </a:r>
          </a:p>
          <a:p>
            <a:r>
              <a:rPr lang="en-US" dirty="0"/>
              <a:t>The main concept used to create this simulation is using partial differential equations to model heat flow.</a:t>
            </a:r>
          </a:p>
        </p:txBody>
      </p:sp>
    </p:spTree>
    <p:extLst>
      <p:ext uri="{BB962C8B-B14F-4D97-AF65-F5344CB8AC3E}">
        <p14:creationId xmlns:p14="http://schemas.microsoft.com/office/powerpoint/2010/main" val="1194084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profile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77" y="2366963"/>
            <a:ext cx="4567389" cy="3424237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8" y="2366963"/>
            <a:ext cx="4567389" cy="342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0458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26</TotalTime>
  <Words>81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Tw Cen MT</vt:lpstr>
      <vt:lpstr>Droplet</vt:lpstr>
      <vt:lpstr>Modeling rates of ice melt</vt:lpstr>
      <vt:lpstr>Topic &amp; Methods</vt:lpstr>
      <vt:lpstr>Temperature profile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rates of ice melt</dc:title>
  <dc:creator>Xin</dc:creator>
  <cp:lastModifiedBy>Xin</cp:lastModifiedBy>
  <cp:revision>5</cp:revision>
  <dcterms:created xsi:type="dcterms:W3CDTF">2016-11-28T05:57:12Z</dcterms:created>
  <dcterms:modified xsi:type="dcterms:W3CDTF">2016-11-30T01:33:42Z</dcterms:modified>
</cp:coreProperties>
</file>