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4"/>
    <p:restoredTop sz="94543"/>
  </p:normalViewPr>
  <p:slideViewPr>
    <p:cSldViewPr snapToGrid="0" snapToObjects="1">
      <p:cViewPr>
        <p:scale>
          <a:sx n="74" d="100"/>
          <a:sy n="74" d="100"/>
        </p:scale>
        <p:origin x="3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gif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7104" y="1353312"/>
            <a:ext cx="4613020" cy="3032419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Gravitational </a:t>
            </a:r>
            <a:r>
              <a:rPr lang="en-US" dirty="0" smtClean="0"/>
              <a:t>Waves and Radiation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Michael Maestas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6" y="188468"/>
            <a:ext cx="6173090" cy="44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 stars/Black Holes orbiting each other before merger.</a:t>
            </a:r>
          </a:p>
          <a:p>
            <a:r>
              <a:rPr lang="en-US" dirty="0" smtClean="0"/>
              <a:t>When 2 black holes combine</a:t>
            </a:r>
          </a:p>
          <a:p>
            <a:pPr lvl="1"/>
            <a:r>
              <a:rPr lang="en-US" dirty="0" smtClean="0"/>
              <a:t>Predicted before by Gravitational Radiation</a:t>
            </a:r>
          </a:p>
          <a:p>
            <a:pPr lvl="2"/>
            <a:r>
              <a:rPr lang="en-US" dirty="0" smtClean="0"/>
              <a:t>Explained by the Animation</a:t>
            </a:r>
          </a:p>
          <a:p>
            <a:r>
              <a:rPr lang="en-US" dirty="0" smtClean="0"/>
              <a:t>LIGO found gravitational waves in February of last year but announced its discoveries September of the same year. </a:t>
            </a:r>
          </a:p>
          <a:p>
            <a:pPr lvl="1"/>
            <a:r>
              <a:rPr lang="en-US" dirty="0" smtClean="0"/>
              <a:t>Proves one of Einstein’s theories on General Relativity</a:t>
            </a:r>
          </a:p>
          <a:p>
            <a:r>
              <a:rPr lang="en-US" dirty="0" smtClean="0"/>
              <a:t>For my </a:t>
            </a:r>
            <a:r>
              <a:rPr lang="en-US" dirty="0" err="1" smtClean="0"/>
              <a:t>Matlab</a:t>
            </a:r>
            <a:r>
              <a:rPr lang="en-US" dirty="0" smtClean="0"/>
              <a:t> Files, the run the file “Homework11”  for the simulation to play.</a:t>
            </a:r>
          </a:p>
          <a:p>
            <a:pPr lvl="1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0" y="2195103"/>
            <a:ext cx="3541863" cy="27311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94" y="2195103"/>
            <a:ext cx="1432741" cy="4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ovie_fHxt8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3752" y="794620"/>
            <a:ext cx="6659592" cy="5036835"/>
          </a:xfrm>
        </p:spPr>
      </p:pic>
    </p:spTree>
    <p:extLst>
      <p:ext uri="{BB962C8B-B14F-4D97-AF65-F5344CB8AC3E}">
        <p14:creationId xmlns:p14="http://schemas.microsoft.com/office/powerpoint/2010/main" val="15017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2553</TotalTime>
  <Words>71</Words>
  <Application>Microsoft Macintosh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Celestial</vt:lpstr>
      <vt:lpstr>    Gravitational Waves and Radiation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Waves</dc:title>
  <dc:creator>Michael Maestas</dc:creator>
  <cp:lastModifiedBy>Michael Maestas</cp:lastModifiedBy>
  <cp:revision>19</cp:revision>
  <dcterms:created xsi:type="dcterms:W3CDTF">2016-11-28T21:27:02Z</dcterms:created>
  <dcterms:modified xsi:type="dcterms:W3CDTF">2016-11-30T16:00:40Z</dcterms:modified>
</cp:coreProperties>
</file>