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20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4267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922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3974300" y="60050"/>
            <a:ext cx="5110200" cy="72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Survival of the Fittest</a:t>
            </a:r>
          </a:p>
          <a:p>
            <a:pPr lv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Shape 56"/>
          <p:cNvSpPr txBox="1"/>
          <p:nvPr/>
        </p:nvSpPr>
        <p:spPr>
          <a:xfrm>
            <a:off x="-100650" y="1468800"/>
            <a:ext cx="4000500" cy="36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/>
          <p:nvPr/>
        </p:nvSpPr>
        <p:spPr>
          <a:xfrm>
            <a:off x="4192850" y="780650"/>
            <a:ext cx="4673100" cy="39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Modelling Natural Selection in a Population of Rabbits</a:t>
            </a: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Madelief Schelvis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/>
        </p:nvSpPr>
        <p:spPr>
          <a:xfrm>
            <a:off x="86900" y="605375"/>
            <a:ext cx="5506800" cy="432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AutoNum type="arabicPeriod"/>
            </a:pPr>
            <a:r>
              <a:rPr lang="en" sz="1800" b="1" i="1">
                <a:latin typeface="Calibri"/>
                <a:ea typeface="Calibri"/>
                <a:cs typeface="Calibri"/>
                <a:sym typeface="Calibri"/>
              </a:rPr>
              <a:t>Variation in Traits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Create a population of randomly generated sizes.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AutoNum type="arabicPeriod"/>
            </a:pPr>
            <a:r>
              <a:rPr lang="en" sz="1800" b="1" i="1">
                <a:latin typeface="Calibri"/>
                <a:ea typeface="Calibri"/>
                <a:cs typeface="Calibri"/>
                <a:sym typeface="Calibri"/>
              </a:rPr>
              <a:t>Differential Survival and Reproduction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Over each generation, half of the individuals die.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probability of death is a function of size.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survivors reproduce.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AutoNum type="arabicPeriod"/>
            </a:pPr>
            <a:r>
              <a:rPr lang="en" sz="1800" b="1" i="1">
                <a:latin typeface="Calibri"/>
                <a:ea typeface="Calibri"/>
                <a:cs typeface="Calibri"/>
                <a:sym typeface="Calibri"/>
              </a:rPr>
              <a:t>Heredity of Traits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Survivors each produce one offspring. 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offspring is the same size as the parent, plus or minus a random fraction of the parent’s size.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Variation is maintained by adding a mutant to each generation. The mutant’s size is randomly generated and independent of the parent’s size.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9000" y="495275"/>
            <a:ext cx="3232597" cy="41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130100" y="110075"/>
            <a:ext cx="5763900" cy="6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The Mechanisms of Natural Selection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575" y="304800"/>
            <a:ext cx="686084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186749" y="146525"/>
            <a:ext cx="5163900" cy="64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Visualizing the Rabbit Population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5115125" y="482062"/>
            <a:ext cx="3878100" cy="384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Begin with an image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 = 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rabbit.png</a:t>
            </a:r>
            <a:endParaRPr lang="en"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Create a matrix large enough to contain N full-size images, where N is the population size.</a:t>
            </a:r>
          </a:p>
          <a:p>
            <a:pPr marL="457200" lvl="0" indent="-34290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Modify the original image by a factor of L, where L contains the individual sizes.</a:t>
            </a:r>
          </a:p>
          <a:p>
            <a:pPr marL="457200" lvl="0" indent="-34290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Use imresize(R, L(i)) to change the size of the image.</a:t>
            </a:r>
          </a:p>
          <a:p>
            <a:pPr marL="914400" lvl="1" indent="-342900">
              <a:spcBef>
                <a:spcPts val="0"/>
              </a:spcBef>
              <a:buSzPct val="100000"/>
              <a:buFont typeface="Calibri"/>
              <a:buChar char="○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Scaled between 0.5 and 1.</a:t>
            </a:r>
          </a:p>
          <a:p>
            <a:pPr marL="457200" lvl="0" indent="-34290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Use L(i)*R to change the brightness of the image.</a:t>
            </a:r>
          </a:p>
          <a:p>
            <a:pPr marL="914400" lvl="1" indent="-342900">
              <a:spcBef>
                <a:spcPts val="0"/>
              </a:spcBef>
              <a:buSzPct val="100000"/>
              <a:buFont typeface="Calibri"/>
              <a:buChar char="○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Scaled between 0.5 and 1.5.</a:t>
            </a:r>
          </a:p>
          <a:p>
            <a:pPr marL="457200" lvl="0" indent="-34290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Place a modified image in the center of each square.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50" y="928400"/>
            <a:ext cx="4676349" cy="35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612" y="1041724"/>
            <a:ext cx="6059271" cy="40559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148975" y="133500"/>
            <a:ext cx="83970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On a dark landscape, natural selection will likely favor small, dark-colored individuals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 descr="36 rabbit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225" y="0"/>
            <a:ext cx="7059300" cy="52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475" y="1232574"/>
            <a:ext cx="5724950" cy="38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423925" y="225150"/>
            <a:ext cx="7984500" cy="76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a bright white landscape, natural selection will likely favor small, light-colored individuals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 descr="White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32169"/>
            <a:ext cx="9144000" cy="537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564800" y="3510150"/>
            <a:ext cx="3525600" cy="99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213</Words>
  <Application>Microsoft Macintosh PowerPoint</Application>
  <PresentationFormat>On-screen Show (16:9)</PresentationFormat>
  <Paragraphs>28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simple-light-2</vt:lpstr>
      <vt:lpstr>PowerPoint Presentation</vt:lpstr>
      <vt:lpstr>PowerPoint Presentation</vt:lpstr>
      <vt:lpstr>PowerPoint Presentation</vt:lpstr>
      <vt:lpstr>Visualizing the Rabbit Population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Madelief Schelvis</cp:lastModifiedBy>
  <cp:revision>2</cp:revision>
  <dcterms:modified xsi:type="dcterms:W3CDTF">2016-11-30T06:12:51Z</dcterms:modified>
</cp:coreProperties>
</file>