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5" r:id="rId1"/>
  </p:sldMasterIdLst>
  <p:sldIdLst>
    <p:sldId id="261" r:id="rId2"/>
    <p:sldId id="259" r:id="rId3"/>
    <p:sldId id="260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December 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779F-15E5-4944-9198-2D95399893A9}" type="datetimeFigureOut">
              <a:rPr lang="en-US" smtClean="0"/>
              <a:t>2015. 12. 3.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6AB7-1C57-224F-977A-75EF4A75F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779F-15E5-4944-9198-2D95399893A9}" type="datetimeFigureOut">
              <a:rPr lang="en-US" smtClean="0"/>
              <a:t>2015. 12. 3.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6AB7-1C57-224F-977A-75EF4A75F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779F-15E5-4944-9198-2D95399893A9}" type="datetimeFigureOut">
              <a:rPr lang="en-US" smtClean="0"/>
              <a:t>2015. 12. 3.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6AB7-1C57-224F-977A-75EF4A75F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December 3, 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779F-15E5-4944-9198-2D95399893A9}" type="datetimeFigureOut">
              <a:rPr lang="en-US" smtClean="0"/>
              <a:t>2015. 12. 3.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6AB7-1C57-224F-977A-75EF4A75F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779F-15E5-4944-9198-2D95399893A9}" type="datetimeFigureOut">
              <a:rPr lang="en-US" smtClean="0"/>
              <a:t>2015. 12. 3.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6AB7-1C57-224F-977A-75EF4A75F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779F-15E5-4944-9198-2D95399893A9}" type="datetimeFigureOut">
              <a:rPr lang="en-US" smtClean="0"/>
              <a:t>2015. 12. 3.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6AB7-1C57-224F-977A-75EF4A75F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779F-15E5-4944-9198-2D95399893A9}" type="datetimeFigureOut">
              <a:rPr lang="en-US" smtClean="0"/>
              <a:t>2015. 12. 3.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E6AB7-1C57-224F-977A-75EF4A75F2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779F-15E5-4944-9198-2D95399893A9}" type="datetimeFigureOut">
              <a:rPr lang="en-US" smtClean="0"/>
              <a:t>2015. 12. 3.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779F-15E5-4944-9198-2D95399893A9}" type="datetimeFigureOut">
              <a:rPr lang="en-US" smtClean="0"/>
              <a:t>2015. 12. 3.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FE6AB7-1C57-224F-977A-75EF4A75F2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5D0779F-15E5-4944-9198-2D95399893A9}" type="datetimeFigureOut">
              <a:rPr lang="en-US" smtClean="0"/>
              <a:t>2015. 12. 3.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FFE6AB7-1C57-224F-977A-75EF4A75F2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gif"/><Relationship Id="rId4" Type="http://schemas.openxmlformats.org/officeDocument/2006/relationships/video" Target="../media/media2.gif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PG-BERK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" b="8070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Cheryl Zhang EPS109 2015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Plume Dispersion Modeling</a:t>
            </a:r>
          </a:p>
        </p:txBody>
      </p:sp>
    </p:spTree>
    <p:extLst>
      <p:ext uri="{BB962C8B-B14F-4D97-AF65-F5344CB8AC3E}">
        <p14:creationId xmlns:p14="http://schemas.microsoft.com/office/powerpoint/2010/main" val="117303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0026"/>
            <a:ext cx="5310219" cy="4406137"/>
          </a:xfrm>
        </p:spPr>
        <p:txBody>
          <a:bodyPr>
            <a:normAutofit/>
          </a:bodyPr>
          <a:lstStyle/>
          <a:p>
            <a:r>
              <a:rPr lang="en-US" dirty="0" smtClean="0"/>
              <a:t>ODE method to generate the velocity and positions </a:t>
            </a:r>
          </a:p>
          <a:p>
            <a:pPr lvl="1"/>
            <a:r>
              <a:rPr lang="en-US" dirty="0" smtClean="0"/>
              <a:t>(no science involved)</a:t>
            </a:r>
          </a:p>
          <a:p>
            <a:pPr lvl="1"/>
            <a:r>
              <a:rPr lang="en-US" dirty="0" smtClean="0"/>
              <a:t>Open boundary condition</a:t>
            </a:r>
          </a:p>
          <a:p>
            <a:r>
              <a:rPr lang="en-US" dirty="0" smtClean="0"/>
              <a:t>Gaussian Dispersion Model</a:t>
            </a:r>
          </a:p>
          <a:p>
            <a:pPr lvl="1"/>
            <a:r>
              <a:rPr lang="en-US" dirty="0" smtClean="0"/>
              <a:t>Borrowed really advanced code.</a:t>
            </a:r>
          </a:p>
          <a:p>
            <a:pPr lvl="1"/>
            <a:r>
              <a:rPr lang="en-US" sz="1500" dirty="0" smtClean="0"/>
              <a:t>http://</a:t>
            </a:r>
            <a:r>
              <a:rPr lang="en-US" sz="1500" dirty="0" err="1" smtClean="0"/>
              <a:t>www.mathworks.com</a:t>
            </a:r>
            <a:r>
              <a:rPr lang="en-US" sz="1500" dirty="0" smtClean="0"/>
              <a:t>/</a:t>
            </a:r>
            <a:r>
              <a:rPr lang="en-US" sz="1500" dirty="0" err="1" smtClean="0"/>
              <a:t>matlabcentral</a:t>
            </a:r>
            <a:r>
              <a:rPr lang="en-US" sz="1500" dirty="0" smtClean="0"/>
              <a:t>/</a:t>
            </a:r>
            <a:r>
              <a:rPr lang="en-US" sz="1500" dirty="0" err="1" smtClean="0"/>
              <a:t>fileexchange</a:t>
            </a:r>
            <a:r>
              <a:rPr lang="en-US" sz="1500" dirty="0" smtClean="0"/>
              <a:t>/13279-gaussianplume</a:t>
            </a:r>
          </a:p>
          <a:p>
            <a:pPr lvl="1"/>
            <a:r>
              <a:rPr lang="en-US" dirty="0" smtClean="0"/>
              <a:t>Shows average pollutant concentration depending on position.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스크린샷 2015-12-03 오후 3.25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17" y="5039422"/>
            <a:ext cx="2753583" cy="803128"/>
          </a:xfrm>
          <a:prstGeom prst="rect">
            <a:avLst/>
          </a:prstGeom>
        </p:spPr>
      </p:pic>
      <p:pic>
        <p:nvPicPr>
          <p:cNvPr id="5" name="Picture 4" descr="스크린샷 2015-12-03 오후 3.27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60" y="2372378"/>
            <a:ext cx="3142624" cy="23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7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6536453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Change initial condition(wind speed) to get different result</a:t>
            </a:r>
            <a:endParaRPr lang="en-US" sz="2400" dirty="0"/>
          </a:p>
        </p:txBody>
      </p:sp>
      <p:pic>
        <p:nvPicPr>
          <p:cNvPr id="5" name="plume1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417638"/>
            <a:ext cx="4167188" cy="3125787"/>
          </a:xfrm>
        </p:spPr>
      </p:pic>
      <p:pic>
        <p:nvPicPr>
          <p:cNvPr id="6" name="plume2.gi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74212" y="3038176"/>
            <a:ext cx="4428665" cy="332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5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>Good luck with finals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pic>
        <p:nvPicPr>
          <p:cNvPr id="8" name="Picture Placeholder 7" descr="PG-BERK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0" b="80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587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19</TotalTime>
  <Words>67</Words>
  <Application>Microsoft Macintosh PowerPoint</Application>
  <PresentationFormat>On-screen Show (4:3)</PresentationFormat>
  <Paragraphs>13</Paragraphs>
  <Slides>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Essential</vt:lpstr>
      <vt:lpstr>Plume Dispersion Modeling</vt:lpstr>
      <vt:lpstr>Method</vt:lpstr>
      <vt:lpstr>Change initial condition(wind speed) to get different result</vt:lpstr>
      <vt:lpstr>Thank you! Good luck with finals 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Plume Dispersion Modeling</dc:title>
  <dc:creator>Cheryl Zhang</dc:creator>
  <cp:lastModifiedBy>Cheryl Zhang</cp:lastModifiedBy>
  <cp:revision>3</cp:revision>
  <dcterms:created xsi:type="dcterms:W3CDTF">2015-12-03T23:18:08Z</dcterms:created>
  <dcterms:modified xsi:type="dcterms:W3CDTF">2015-12-03T23:37:34Z</dcterms:modified>
</cp:coreProperties>
</file>