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0s-rewind-earthquake-us-poster-qu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05" y="187720"/>
            <a:ext cx="4301933" cy="167980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8306" y="582559"/>
            <a:ext cx="4429892" cy="256992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Seismic wave propagation and reflection in Earth’s mantle</a:t>
            </a:r>
            <a:endParaRPr lang="en-US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8306" y="3251923"/>
            <a:ext cx="3987111" cy="1752600"/>
          </a:xfrm>
        </p:spPr>
        <p:txBody>
          <a:bodyPr/>
          <a:lstStyle/>
          <a:p>
            <a:pPr algn="l"/>
            <a:r>
              <a:rPr lang="en-US" dirty="0" smtClean="0"/>
              <a:t>By Lindsay Harrison</a:t>
            </a:r>
            <a:endParaRPr lang="en-US" dirty="0"/>
          </a:p>
        </p:txBody>
      </p:sp>
      <p:pic>
        <p:nvPicPr>
          <p:cNvPr id="2" name="Picture 1" descr="wave_28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74" y="2903005"/>
            <a:ext cx="5273326" cy="39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behind the problem: ODE</a:t>
            </a:r>
          </a:p>
          <a:p>
            <a:r>
              <a:rPr lang="en-US" dirty="0" smtClean="0"/>
              <a:t>Programming behind problem: more like the DLA </a:t>
            </a:r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Dependent upon boundary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avemovie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  <p:extLst>
      <p:ext uri="{BB962C8B-B14F-4D97-AF65-F5344CB8AC3E}">
        <p14:creationId xmlns:p14="http://schemas.microsoft.com/office/powerpoint/2010/main" val="323750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Introduction to Seismology</a:t>
            </a:r>
            <a:r>
              <a:rPr lang="en-US" dirty="0" smtClean="0"/>
              <a:t> by Peter Shearer</a:t>
            </a:r>
          </a:p>
          <a:p>
            <a:r>
              <a:rPr lang="en-US" dirty="0" smtClean="0"/>
              <a:t>Professor </a:t>
            </a:r>
            <a:r>
              <a:rPr lang="en-US" dirty="0" err="1" smtClean="0"/>
              <a:t>Burkhard</a:t>
            </a:r>
            <a:r>
              <a:rPr lang="en-US" dirty="0" smtClean="0"/>
              <a:t> </a:t>
            </a:r>
            <a:r>
              <a:rPr lang="en-US" dirty="0" err="1" smtClean="0"/>
              <a:t>Militzer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3600713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453</TotalTime>
  <Words>41</Words>
  <Application>Microsoft Macintosh PowerPoint</Application>
  <PresentationFormat>On-screen Show (4:3)</PresentationFormat>
  <Paragraphs>9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 Black </vt:lpstr>
      <vt:lpstr>Seismic wave propagation and reflection in Earth’s mantle</vt:lpstr>
      <vt:lpstr>Methods</vt:lpstr>
      <vt:lpstr>PowerPoint Presentation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wave propagation and reflection in Earth’s mantle</dc:title>
  <dc:creator>Lindsay Harrison</dc:creator>
  <cp:lastModifiedBy>Lindsay Harrison</cp:lastModifiedBy>
  <cp:revision>3</cp:revision>
  <dcterms:created xsi:type="dcterms:W3CDTF">2015-12-02T09:11:33Z</dcterms:created>
  <dcterms:modified xsi:type="dcterms:W3CDTF">2015-12-02T17:21:37Z</dcterms:modified>
</cp:coreProperties>
</file>