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22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CF2CAA-D92C-4D52-B630-D9860E2579D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25455-8878-43CA-9617-A61B16C301AF}" type="slidenum">
              <a:rPr lang="en-US" smtClean="0"/>
              <a:t>‹#›</a:t>
            </a:fld>
            <a:endParaRPr lang="en-US"/>
          </a:p>
        </p:txBody>
      </p:sp>
    </p:spTree>
    <p:extLst>
      <p:ext uri="{BB962C8B-B14F-4D97-AF65-F5344CB8AC3E}">
        <p14:creationId xmlns:p14="http://schemas.microsoft.com/office/powerpoint/2010/main" val="263509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F2CAA-D92C-4D52-B630-D9860E2579D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25455-8878-43CA-9617-A61B16C301AF}" type="slidenum">
              <a:rPr lang="en-US" smtClean="0"/>
              <a:t>‹#›</a:t>
            </a:fld>
            <a:endParaRPr lang="en-US"/>
          </a:p>
        </p:txBody>
      </p:sp>
    </p:spTree>
    <p:extLst>
      <p:ext uri="{BB962C8B-B14F-4D97-AF65-F5344CB8AC3E}">
        <p14:creationId xmlns:p14="http://schemas.microsoft.com/office/powerpoint/2010/main" val="55400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F2CAA-D92C-4D52-B630-D9860E2579D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25455-8878-43CA-9617-A61B16C301AF}" type="slidenum">
              <a:rPr lang="en-US" smtClean="0"/>
              <a:t>‹#›</a:t>
            </a:fld>
            <a:endParaRPr lang="en-US"/>
          </a:p>
        </p:txBody>
      </p:sp>
    </p:spTree>
    <p:extLst>
      <p:ext uri="{BB962C8B-B14F-4D97-AF65-F5344CB8AC3E}">
        <p14:creationId xmlns:p14="http://schemas.microsoft.com/office/powerpoint/2010/main" val="100609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F2CAA-D92C-4D52-B630-D9860E2579D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25455-8878-43CA-9617-A61B16C301AF}" type="slidenum">
              <a:rPr lang="en-US" smtClean="0"/>
              <a:t>‹#›</a:t>
            </a:fld>
            <a:endParaRPr lang="en-US"/>
          </a:p>
        </p:txBody>
      </p:sp>
    </p:spTree>
    <p:extLst>
      <p:ext uri="{BB962C8B-B14F-4D97-AF65-F5344CB8AC3E}">
        <p14:creationId xmlns:p14="http://schemas.microsoft.com/office/powerpoint/2010/main" val="262476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F2CAA-D92C-4D52-B630-D9860E2579D8}"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25455-8878-43CA-9617-A61B16C301AF}" type="slidenum">
              <a:rPr lang="en-US" smtClean="0"/>
              <a:t>‹#›</a:t>
            </a:fld>
            <a:endParaRPr lang="en-US"/>
          </a:p>
        </p:txBody>
      </p:sp>
    </p:spTree>
    <p:extLst>
      <p:ext uri="{BB962C8B-B14F-4D97-AF65-F5344CB8AC3E}">
        <p14:creationId xmlns:p14="http://schemas.microsoft.com/office/powerpoint/2010/main" val="207264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CF2CAA-D92C-4D52-B630-D9860E2579D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25455-8878-43CA-9617-A61B16C301AF}" type="slidenum">
              <a:rPr lang="en-US" smtClean="0"/>
              <a:t>‹#›</a:t>
            </a:fld>
            <a:endParaRPr lang="en-US"/>
          </a:p>
        </p:txBody>
      </p:sp>
    </p:spTree>
    <p:extLst>
      <p:ext uri="{BB962C8B-B14F-4D97-AF65-F5344CB8AC3E}">
        <p14:creationId xmlns:p14="http://schemas.microsoft.com/office/powerpoint/2010/main" val="199204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F2CAA-D92C-4D52-B630-D9860E2579D8}"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25455-8878-43CA-9617-A61B16C301AF}" type="slidenum">
              <a:rPr lang="en-US" smtClean="0"/>
              <a:t>‹#›</a:t>
            </a:fld>
            <a:endParaRPr lang="en-US"/>
          </a:p>
        </p:txBody>
      </p:sp>
    </p:spTree>
    <p:extLst>
      <p:ext uri="{BB962C8B-B14F-4D97-AF65-F5344CB8AC3E}">
        <p14:creationId xmlns:p14="http://schemas.microsoft.com/office/powerpoint/2010/main" val="145771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F2CAA-D92C-4D52-B630-D9860E2579D8}"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25455-8878-43CA-9617-A61B16C301AF}" type="slidenum">
              <a:rPr lang="en-US" smtClean="0"/>
              <a:t>‹#›</a:t>
            </a:fld>
            <a:endParaRPr lang="en-US"/>
          </a:p>
        </p:txBody>
      </p:sp>
    </p:spTree>
    <p:extLst>
      <p:ext uri="{BB962C8B-B14F-4D97-AF65-F5344CB8AC3E}">
        <p14:creationId xmlns:p14="http://schemas.microsoft.com/office/powerpoint/2010/main" val="426161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F2CAA-D92C-4D52-B630-D9860E2579D8}"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25455-8878-43CA-9617-A61B16C301AF}" type="slidenum">
              <a:rPr lang="en-US" smtClean="0"/>
              <a:t>‹#›</a:t>
            </a:fld>
            <a:endParaRPr lang="en-US"/>
          </a:p>
        </p:txBody>
      </p:sp>
    </p:spTree>
    <p:extLst>
      <p:ext uri="{BB962C8B-B14F-4D97-AF65-F5344CB8AC3E}">
        <p14:creationId xmlns:p14="http://schemas.microsoft.com/office/powerpoint/2010/main" val="157698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F2CAA-D92C-4D52-B630-D9860E2579D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25455-8878-43CA-9617-A61B16C301AF}" type="slidenum">
              <a:rPr lang="en-US" smtClean="0"/>
              <a:t>‹#›</a:t>
            </a:fld>
            <a:endParaRPr lang="en-US"/>
          </a:p>
        </p:txBody>
      </p:sp>
    </p:spTree>
    <p:extLst>
      <p:ext uri="{BB962C8B-B14F-4D97-AF65-F5344CB8AC3E}">
        <p14:creationId xmlns:p14="http://schemas.microsoft.com/office/powerpoint/2010/main" val="74198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F2CAA-D92C-4D52-B630-D9860E2579D8}"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25455-8878-43CA-9617-A61B16C301AF}" type="slidenum">
              <a:rPr lang="en-US" smtClean="0"/>
              <a:t>‹#›</a:t>
            </a:fld>
            <a:endParaRPr lang="en-US"/>
          </a:p>
        </p:txBody>
      </p:sp>
    </p:spTree>
    <p:extLst>
      <p:ext uri="{BB962C8B-B14F-4D97-AF65-F5344CB8AC3E}">
        <p14:creationId xmlns:p14="http://schemas.microsoft.com/office/powerpoint/2010/main" val="420131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F2CAA-D92C-4D52-B630-D9860E2579D8}" type="datetimeFigureOut">
              <a:rPr lang="en-US" smtClean="0"/>
              <a:t>12/2/2015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25455-8878-43CA-9617-A61B16C301AF}" type="slidenum">
              <a:rPr lang="en-US" smtClean="0"/>
              <a:t>‹#›</a:t>
            </a:fld>
            <a:endParaRPr lang="en-US"/>
          </a:p>
        </p:txBody>
      </p:sp>
    </p:spTree>
    <p:extLst>
      <p:ext uri="{BB962C8B-B14F-4D97-AF65-F5344CB8AC3E}">
        <p14:creationId xmlns:p14="http://schemas.microsoft.com/office/powerpoint/2010/main" val="2370569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61558"/>
          </a:xfrm>
        </p:spPr>
        <p:txBody>
          <a:bodyPr>
            <a:normAutofit fontScale="90000"/>
          </a:bodyPr>
          <a:lstStyle/>
          <a:p>
            <a:r>
              <a:rPr lang="en-US" dirty="0" smtClean="0"/>
              <a:t>Volcanism</a:t>
            </a:r>
            <a:endParaRPr lang="en-US" dirty="0"/>
          </a:p>
        </p:txBody>
      </p:sp>
      <p:sp>
        <p:nvSpPr>
          <p:cNvPr id="3" name="Subtitle 2"/>
          <p:cNvSpPr>
            <a:spLocks noGrp="1"/>
          </p:cNvSpPr>
          <p:nvPr>
            <p:ph type="subTitle" idx="1"/>
          </p:nvPr>
        </p:nvSpPr>
        <p:spPr>
          <a:xfrm>
            <a:off x="1417864" y="1983921"/>
            <a:ext cx="9144000" cy="3143250"/>
          </a:xfrm>
        </p:spPr>
        <p:txBody>
          <a:bodyPr/>
          <a:lstStyle/>
          <a:p>
            <a:r>
              <a:rPr lang="en-US" dirty="0" smtClean="0"/>
              <a:t>Ryan Clark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938" y="2596243"/>
            <a:ext cx="5203069" cy="3902302"/>
          </a:xfrm>
          <a:prstGeom prst="rect">
            <a:avLst/>
          </a:prstGeom>
        </p:spPr>
      </p:pic>
    </p:spTree>
    <p:extLst>
      <p:ext uri="{BB962C8B-B14F-4D97-AF65-F5344CB8AC3E}">
        <p14:creationId xmlns:p14="http://schemas.microsoft.com/office/powerpoint/2010/main" val="2862661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Death of an Active Volcano</a:t>
            </a:r>
            <a:endParaRPr lang="en-US" dirty="0"/>
          </a:p>
        </p:txBody>
      </p:sp>
      <p:sp>
        <p:nvSpPr>
          <p:cNvPr id="3" name="Content Placeholder 2"/>
          <p:cNvSpPr>
            <a:spLocks noGrp="1"/>
          </p:cNvSpPr>
          <p:nvPr>
            <p:ph idx="1"/>
          </p:nvPr>
        </p:nvSpPr>
        <p:spPr/>
        <p:txBody>
          <a:bodyPr/>
          <a:lstStyle/>
          <a:p>
            <a:r>
              <a:rPr lang="en-US" u="sng" dirty="0" smtClean="0"/>
              <a:t>Topic</a:t>
            </a:r>
            <a:r>
              <a:rPr lang="en-US" dirty="0" smtClean="0"/>
              <a:t>: I simulated an active volcano becoming dormant over a period of time following the complete expulsion of all magma</a:t>
            </a:r>
          </a:p>
          <a:p>
            <a:r>
              <a:rPr lang="en-US" u="sng" dirty="0" smtClean="0"/>
              <a:t>Methods</a:t>
            </a:r>
            <a:r>
              <a:rPr lang="en-US" dirty="0" smtClean="0"/>
              <a:t>: I used PDEs for heat distribution, several unique boundary conditions, and </a:t>
            </a:r>
            <a:r>
              <a:rPr lang="en-US" dirty="0" err="1" smtClean="0"/>
              <a:t>colormap</a:t>
            </a:r>
            <a:r>
              <a:rPr lang="en-US" dirty="0" smtClean="0"/>
              <a:t> modifications to create the final movie</a:t>
            </a:r>
          </a:p>
          <a:p>
            <a:r>
              <a:rPr lang="en-US" u="sng" dirty="0" smtClean="0"/>
              <a:t>Assumptions</a:t>
            </a:r>
            <a:r>
              <a:rPr lang="en-US" dirty="0" smtClean="0"/>
              <a:t>:</a:t>
            </a:r>
            <a:r>
              <a:rPr lang="en-US" dirty="0"/>
              <a:t> </a:t>
            </a:r>
            <a:r>
              <a:rPr lang="en-US" dirty="0" smtClean="0"/>
              <a:t>I assumed that the temperature at the beginning was roughly uniform given that magma inside and lava outside have been present significantly long enough to heat the entire mountain evenly. Magma and Lava have temperatures ranging from 700-1300C and 700-1200C so I used an averaged value.</a:t>
            </a:r>
            <a:endParaRPr lang="en-US" u="sng" dirty="0"/>
          </a:p>
        </p:txBody>
      </p:sp>
    </p:spTree>
    <p:extLst>
      <p:ext uri="{BB962C8B-B14F-4D97-AF65-F5344CB8AC3E}">
        <p14:creationId xmlns:p14="http://schemas.microsoft.com/office/powerpoint/2010/main" val="136798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586" y="365125"/>
            <a:ext cx="10515600" cy="1325563"/>
          </a:xfrm>
        </p:spPr>
        <p:txBody>
          <a:bodyPr/>
          <a:lstStyle/>
          <a:p>
            <a:r>
              <a:rPr lang="en-US" dirty="0" smtClean="0"/>
              <a:t>Movie Time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5449" y="1375682"/>
            <a:ext cx="7309757" cy="5482318"/>
          </a:xfrm>
        </p:spPr>
      </p:pic>
      <p:sp>
        <p:nvSpPr>
          <p:cNvPr id="6" name="TextBox 5"/>
          <p:cNvSpPr txBox="1"/>
          <p:nvPr/>
        </p:nvSpPr>
        <p:spPr>
          <a:xfrm>
            <a:off x="7388679" y="175353"/>
            <a:ext cx="4718957" cy="1200329"/>
          </a:xfrm>
          <a:prstGeom prst="rect">
            <a:avLst/>
          </a:prstGeom>
          <a:noFill/>
        </p:spPr>
        <p:txBody>
          <a:bodyPr wrap="square" rtlCol="0">
            <a:spAutoFit/>
          </a:bodyPr>
          <a:lstStyle/>
          <a:p>
            <a:r>
              <a:rPr lang="en-US" dirty="0" smtClean="0"/>
              <a:t>Note: The darker region shows where significant cooling has taken place. These areas are now serving as insulation for the remaining heat inside the mountain.</a:t>
            </a:r>
            <a:endParaRPr lang="en-US" dirty="0"/>
          </a:p>
        </p:txBody>
      </p:sp>
    </p:spTree>
    <p:extLst>
      <p:ext uri="{BB962C8B-B14F-4D97-AF65-F5344CB8AC3E}">
        <p14:creationId xmlns:p14="http://schemas.microsoft.com/office/powerpoint/2010/main" val="3573504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132</Words>
  <Application>Microsoft Office PowerPoint</Application>
  <PresentationFormat>Widescreen</PresentationFormat>
  <Paragraphs>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Volcanism</vt:lpstr>
      <vt:lpstr>The Death of an Active Volcano</vt:lpstr>
      <vt:lpstr>Movie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Volcanism</dc:title>
  <dc:creator>Ryan Clark</dc:creator>
  <cp:lastModifiedBy>Ryan Clark</cp:lastModifiedBy>
  <cp:revision>4</cp:revision>
  <dcterms:created xsi:type="dcterms:W3CDTF">2015-12-02T16:05:07Z</dcterms:created>
  <dcterms:modified xsi:type="dcterms:W3CDTF">2015-12-02T16:50:54Z</dcterms:modified>
</cp:coreProperties>
</file>