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Economica" charset="0"/>
      <p:regular r:id="rId6"/>
      <p:bold r:id="rId7"/>
      <p:italic r:id="rId8"/>
      <p:boldItalic r:id="rId9"/>
    </p:embeddedFont>
    <p:embeddedFont>
      <p:font typeface="Open Sans" charset="0"/>
      <p:regular r:id="rId10"/>
      <p:bold r:id="rId11"/>
      <p:italic r:id="rId12"/>
      <p:boldItalic r:id="rId1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" name="Shape 16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7" r:id="rId6"/>
    <p:sldLayoutId id="2147483658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x\Desktop\istock_000014458292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09750"/>
            <a:ext cx="3302000" cy="247650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52600" y="971550"/>
            <a:ext cx="5550900" cy="612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Root </a:t>
            </a:r>
            <a:r>
              <a:rPr lang="en" dirty="0" smtClean="0"/>
              <a:t>growing simulation</a:t>
            </a:r>
            <a:endParaRPr lang="en" dirty="0"/>
          </a:p>
        </p:txBody>
      </p:sp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5410200" y="2800350"/>
            <a:ext cx="1676400" cy="53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By </a:t>
            </a:r>
            <a:r>
              <a:rPr lang="en" dirty="0" smtClean="0"/>
              <a:t>Max Lin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28215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 smtClean="0"/>
              <a:t>-Simulating how roots grow underground</a:t>
            </a:r>
            <a:br>
              <a:rPr lang="en" sz="3600" dirty="0" smtClean="0"/>
            </a:br>
            <a:r>
              <a:rPr lang="en" sz="3600" dirty="0" smtClean="0"/>
              <a:t>-Used DLA </a:t>
            </a:r>
            <a:endParaRPr lang="en" sz="3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73700" y="590550"/>
            <a:ext cx="7596600" cy="3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Taproot               Firbous root</a:t>
            </a:r>
            <a:endParaRPr lang="en" dirty="0"/>
          </a:p>
        </p:txBody>
      </p:sp>
      <p:pic>
        <p:nvPicPr>
          <p:cNvPr id="2051" name="Picture 3" descr="C:\Users\Max\Desktop\UCB\fall 2015\eps 109\final project\taproo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23950"/>
            <a:ext cx="4648200" cy="3486150"/>
          </a:xfrm>
          <a:prstGeom prst="rect">
            <a:avLst/>
          </a:prstGeom>
          <a:noFill/>
        </p:spPr>
      </p:pic>
      <p:pic>
        <p:nvPicPr>
          <p:cNvPr id="2052" name="Picture 4" descr="C:\Users\Max\Desktop\UCB\fall 2015\eps 109\final project\fibrousroo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001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</Words>
  <Application>Microsoft Office PowerPoint</Application>
  <PresentationFormat>On-screen Show (16:9)</PresentationFormat>
  <Paragraphs>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Economica</vt:lpstr>
      <vt:lpstr>Open Sans</vt:lpstr>
      <vt:lpstr>luxe</vt:lpstr>
      <vt:lpstr>Root growing simulation</vt:lpstr>
      <vt:lpstr>-Simulating how roots grow underground -Used DLA </vt:lpstr>
      <vt:lpstr>Taproot               Firbous root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growing simulation</dc:title>
  <cp:lastModifiedBy>Max</cp:lastModifiedBy>
  <cp:revision>7</cp:revision>
  <dcterms:modified xsi:type="dcterms:W3CDTF">2015-12-03T05:25:42Z</dcterms:modified>
</cp:coreProperties>
</file>