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4" d="100"/>
          <a:sy n="54" d="100"/>
        </p:scale>
        <p:origin x="-2664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5B798F9-CED9-4C41-9A44-B30BE0F2237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398F0BB-E09F-0647-8E09-05F984348D5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7950" y="-789365"/>
            <a:ext cx="7866063" cy="2152651"/>
          </a:xfrm>
        </p:spPr>
        <p:txBody>
          <a:bodyPr/>
          <a:lstStyle/>
          <a:p>
            <a:r>
              <a:rPr lang="en-US" dirty="0" smtClean="0"/>
              <a:t>MELTING PICTURES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99643" y="1396787"/>
            <a:ext cx="6172200" cy="8572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Colleen Murphy</a:t>
            </a:r>
          </a:p>
          <a:p>
            <a:r>
              <a:rPr lang="en-US" dirty="0" smtClean="0"/>
              <a:t>EPS 109</a:t>
            </a:r>
          </a:p>
          <a:p>
            <a:r>
              <a:rPr lang="en-US" dirty="0" smtClean="0"/>
              <a:t>Fall 2015</a:t>
            </a:r>
            <a:endParaRPr lang="en-US" dirty="0"/>
          </a:p>
        </p:txBody>
      </p:sp>
      <p:pic>
        <p:nvPicPr>
          <p:cNvPr id="5" name="Picture 4" descr="Dal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41" y="2220536"/>
            <a:ext cx="6107772" cy="39413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50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83" y="291761"/>
            <a:ext cx="1642401" cy="164240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05" y="2347821"/>
            <a:ext cx="2074863" cy="8273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marily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04" y="4493313"/>
            <a:ext cx="1459280" cy="19885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my_c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045726" y="291760"/>
            <a:ext cx="1666276" cy="166627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86705" y="3179733"/>
            <a:ext cx="2097912" cy="836509"/>
          </a:xfrm>
          <a:prstGeom prst="rect">
            <a:avLst/>
          </a:prstGeom>
        </p:spPr>
      </p:pic>
      <p:pic>
        <p:nvPicPr>
          <p:cNvPr id="12" name="Picture 11" descr="my_marily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045726" y="4493313"/>
            <a:ext cx="1425424" cy="19885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58603" y="520323"/>
            <a:ext cx="3054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METHODS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8604" y="1342606"/>
            <a:ext cx="39045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2D heat diffusion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Dirichlet</a:t>
            </a:r>
            <a:r>
              <a:rPr lang="en-US" dirty="0" smtClean="0"/>
              <a:t> Boundary Conditions (i.e. fixed temperature at the borders)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Load an image into MATLAB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Binarize</a:t>
            </a:r>
            <a:r>
              <a:rPr lang="en-US" dirty="0" smtClean="0"/>
              <a:t> the image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the 1 values to give the initial regions of elevated temperature.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58604" y="4319417"/>
            <a:ext cx="2855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APPLICATIONS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58604" y="4894645"/>
            <a:ext cx="390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Model heat diffusion for irregular shapes, e.g. a cross-section through an imaged magma chamber.</a:t>
            </a:r>
          </a:p>
        </p:txBody>
      </p:sp>
    </p:spTree>
    <p:extLst>
      <p:ext uri="{BB962C8B-B14F-4D97-AF65-F5344CB8AC3E}">
        <p14:creationId xmlns:p14="http://schemas.microsoft.com/office/powerpoint/2010/main" val="189703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504" y="282238"/>
            <a:ext cx="3981953" cy="2986465"/>
          </a:xfrm>
          <a:prstGeom prst="rect">
            <a:avLst/>
          </a:prstGeom>
        </p:spPr>
      </p:pic>
      <p:pic>
        <p:nvPicPr>
          <p:cNvPr id="5" name="Berkeley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3042" y="3606939"/>
            <a:ext cx="3820259" cy="2865194"/>
          </a:xfrm>
          <a:prstGeom prst="rect">
            <a:avLst/>
          </a:prstGeom>
        </p:spPr>
      </p:pic>
      <p:pic>
        <p:nvPicPr>
          <p:cNvPr id="6" name="Marilyn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1511" y="282238"/>
            <a:ext cx="4045732" cy="30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1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34</TotalTime>
  <Words>65</Words>
  <Application>Microsoft Macintosh PowerPoint</Application>
  <PresentationFormat>On-screen Show (4:3)</PresentationFormat>
  <Paragraphs>13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Elemental</vt:lpstr>
      <vt:lpstr>MELTING PICTURES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Murphy</dc:creator>
  <cp:lastModifiedBy>Colleen Murphy</cp:lastModifiedBy>
  <cp:revision>6</cp:revision>
  <cp:lastPrinted>2015-12-02T05:38:18Z</cp:lastPrinted>
  <dcterms:created xsi:type="dcterms:W3CDTF">2015-12-02T05:38:14Z</dcterms:created>
  <dcterms:modified xsi:type="dcterms:W3CDTF">2015-12-02T06:15:48Z</dcterms:modified>
</cp:coreProperties>
</file>