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156900" y="123800"/>
            <a:ext cx="8869500" cy="65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>
                <a:solidFill>
                  <a:srgbClr val="FF0000"/>
                </a:solidFill>
              </a:rPr>
              <a:t>The Martian: Hermes Spacecraft Trajectories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6764100" y="1121425"/>
            <a:ext cx="2379899" cy="79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Gavin VonSeggern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900" y="1053925"/>
            <a:ext cx="5461500" cy="39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Hermes Trajectories: Methods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905175"/>
            <a:ext cx="8520599" cy="4238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 the story, the spacecraft “Hermes” travels from Earth to Mars, accidentally abandons astronaut Mark Watney, then begins travelling back to Earth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Before reaching Earth, the Hermes crew realizes Watney is alive and adjusts their trajectory to slingshot around Earth and head back to Mars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first programmed the orbits of Earth and Mars around the Sun (assuming circular orbits) and placed them in relative positions for the date 7/7/2035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then used the Runge-Kutta method to solve the ODE for Hermes’ position and velocity, programming 3 separate trips (Earth to Mars, Mars to Earth, Slingshot) by adjusting Hermes’ angle and initial velocity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was able to successfully program the first 2 trips but the slingshot proved difficult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Code is executed by running “planetary_orbits.m” which calls on “kepler_ode_final.m”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101300" y="101300"/>
            <a:ext cx="2037000" cy="16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Trip 1: Earth to Mars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123800" y="3061350"/>
            <a:ext cx="20370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124 Earth Days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0" y="90050"/>
            <a:ext cx="2195999" cy="227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Trip 2: Mars to (almost) Earth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225100" y="3320200"/>
            <a:ext cx="17784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148 Earth Days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flipH="1">
            <a:off x="200874" y="180125"/>
            <a:ext cx="1804200" cy="1406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Trip 3: Attempted Slingshot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0" y="2464825"/>
            <a:ext cx="2286000" cy="2137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12 days from repositioning to closest earth flyby (~10,000 km)</a:t>
            </a:r>
          </a:p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No gravitational force experienced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