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95" d="100"/>
          <a:sy n="95" d="100"/>
        </p:scale>
        <p:origin x="6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B8F8-7E57-42B7-9BAD-EEF253E38847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E205-F4DA-4AE1-8B46-45B63D260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92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B8F8-7E57-42B7-9BAD-EEF253E38847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E205-F4DA-4AE1-8B46-45B63D260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338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B8F8-7E57-42B7-9BAD-EEF253E38847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E205-F4DA-4AE1-8B46-45B63D260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016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B8F8-7E57-42B7-9BAD-EEF253E38847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E205-F4DA-4AE1-8B46-45B63D260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288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B8F8-7E57-42B7-9BAD-EEF253E38847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E205-F4DA-4AE1-8B46-45B63D260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55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B8F8-7E57-42B7-9BAD-EEF253E38847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E205-F4DA-4AE1-8B46-45B63D260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95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B8F8-7E57-42B7-9BAD-EEF253E38847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E205-F4DA-4AE1-8B46-45B63D260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404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B8F8-7E57-42B7-9BAD-EEF253E38847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E205-F4DA-4AE1-8B46-45B63D260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21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B8F8-7E57-42B7-9BAD-EEF253E38847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E205-F4DA-4AE1-8B46-45B63D260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619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B8F8-7E57-42B7-9BAD-EEF253E38847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E205-F4DA-4AE1-8B46-45B63D260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2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4B8F8-7E57-42B7-9BAD-EEF253E38847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0E205-F4DA-4AE1-8B46-45B63D260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39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4B8F8-7E57-42B7-9BAD-EEF253E38847}" type="datetimeFigureOut">
              <a:rPr lang="en-US" smtClean="0"/>
              <a:t>12/3/2015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0E205-F4DA-4AE1-8B46-45B63D260A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37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5100" y="2073784"/>
            <a:ext cx="9144000" cy="2387600"/>
          </a:xfrm>
        </p:spPr>
        <p:txBody>
          <a:bodyPr>
            <a:noAutofit/>
          </a:bodyPr>
          <a:lstStyle/>
          <a:p>
            <a:r>
              <a:rPr lang="en-US" sz="9600" b="1" dirty="0" smtClean="0">
                <a:solidFill>
                  <a:srgbClr val="FFFF00"/>
                </a:solidFill>
                <a:latin typeface="Cambria" panose="02040503050406030204" pitchFamily="18" charset="0"/>
              </a:rPr>
              <a:t>7 BODY SOLAR SYSTEM SIMULATION</a:t>
            </a:r>
            <a:endParaRPr lang="en-US" sz="9600" b="1" dirty="0">
              <a:solidFill>
                <a:srgbClr val="FFFF00"/>
              </a:solidFill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0800" y="4554538"/>
            <a:ext cx="9144000" cy="1655762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chemeClr val="bg1"/>
                </a:solidFill>
              </a:rPr>
              <a:t>JOSHUA HOLMES</a:t>
            </a:r>
            <a:endParaRPr lang="en-US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686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03156"/>
            <a:ext cx="10515600" cy="277177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METHODS USED</a:t>
            </a:r>
            <a:br>
              <a:rPr lang="en-US" sz="6000" b="1" dirty="0" smtClean="0"/>
            </a:br>
            <a:r>
              <a:rPr lang="en-US" sz="6000" b="1" dirty="0" smtClean="0"/>
              <a:t>Ode</a:t>
            </a:r>
            <a:br>
              <a:rPr lang="en-US" sz="6000" b="1" dirty="0" smtClean="0"/>
            </a:br>
            <a:r>
              <a:rPr lang="en-US" sz="6000" b="1" dirty="0" err="1"/>
              <a:t>R</a:t>
            </a:r>
            <a:r>
              <a:rPr lang="en-US" sz="6000" b="1" dirty="0" err="1" smtClean="0"/>
              <a:t>unge</a:t>
            </a:r>
            <a:r>
              <a:rPr lang="en-US" sz="6000" b="1" dirty="0" smtClean="0"/>
              <a:t> </a:t>
            </a:r>
            <a:r>
              <a:rPr lang="en-US" sz="6000" b="1" dirty="0" err="1" smtClean="0"/>
              <a:t>Kutta</a:t>
            </a:r>
            <a:r>
              <a:rPr lang="en-US" sz="6000" b="1" dirty="0" smtClean="0"/>
              <a:t/>
            </a:r>
            <a:br>
              <a:rPr lang="en-US" sz="6000" b="1" dirty="0" smtClean="0"/>
            </a:br>
            <a:r>
              <a:rPr lang="en-US" sz="6000" b="1" dirty="0" smtClean="0"/>
              <a:t>Newton’s Universal Law of Gravity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90" y="3837492"/>
            <a:ext cx="4278625" cy="2643579"/>
          </a:xfrm>
        </p:spPr>
      </p:pic>
    </p:spTree>
    <p:extLst>
      <p:ext uri="{BB962C8B-B14F-4D97-AF65-F5344CB8AC3E}">
        <p14:creationId xmlns:p14="http://schemas.microsoft.com/office/powerpoint/2010/main" val="1801044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" y="-946150"/>
            <a:ext cx="11461750" cy="8596313"/>
          </a:xfrm>
        </p:spPr>
      </p:pic>
    </p:spTree>
    <p:extLst>
      <p:ext uri="{BB962C8B-B14F-4D97-AF65-F5344CB8AC3E}">
        <p14:creationId xmlns:p14="http://schemas.microsoft.com/office/powerpoint/2010/main" val="220995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177" y="2019113"/>
            <a:ext cx="10515600" cy="1981387"/>
          </a:xfrm>
        </p:spPr>
        <p:txBody>
          <a:bodyPr>
            <a:noAutofit/>
          </a:bodyPr>
          <a:lstStyle/>
          <a:p>
            <a:r>
              <a:rPr lang="en-US" sz="5400" b="1" dirty="0" smtClean="0"/>
              <a:t>Steady Planetary Mass Increase </a:t>
            </a:r>
            <a:br>
              <a:rPr lang="en-US" sz="5400" b="1" dirty="0" smtClean="0"/>
            </a:br>
            <a:r>
              <a:rPr lang="en-US" sz="5400" b="1" dirty="0" smtClean="0"/>
              <a:t/>
            </a:r>
            <a:br>
              <a:rPr lang="en-US" sz="5400" b="1" dirty="0" smtClean="0"/>
            </a:br>
            <a:r>
              <a:rPr lang="en-US" sz="5400" b="1" dirty="0" smtClean="0"/>
              <a:t>F</a:t>
            </a:r>
            <a:r>
              <a:rPr lang="en-US" sz="5400" dirty="0" smtClean="0"/>
              <a:t>lat rate of </a:t>
            </a:r>
            <a:r>
              <a:rPr lang="en-US" sz="5400" dirty="0" smtClean="0"/>
              <a:t>4e+24kg addition </a:t>
            </a:r>
            <a:r>
              <a:rPr lang="en-US" sz="5400" dirty="0" smtClean="0"/>
              <a:t>every 12 hours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 smtClean="0"/>
              <a:t>Extremely exaggerated addition level</a:t>
            </a:r>
            <a:br>
              <a:rPr lang="en-US" sz="5400" dirty="0" smtClean="0"/>
            </a:br>
            <a:r>
              <a:rPr lang="en-US" sz="5400" dirty="0"/>
              <a:t/>
            </a:r>
            <a:br>
              <a:rPr lang="en-US" sz="5400" dirty="0"/>
            </a:br>
            <a:r>
              <a:rPr lang="en-US" sz="5400" dirty="0" smtClean="0"/>
              <a:t>System </a:t>
            </a:r>
            <a:r>
              <a:rPr lang="en-US" sz="5400" dirty="0"/>
              <a:t>b</a:t>
            </a:r>
            <a:r>
              <a:rPr lang="en-US" sz="5400" dirty="0" smtClean="0"/>
              <a:t>ecomes unstable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4088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823" y="0"/>
            <a:ext cx="9431930" cy="7073947"/>
          </a:xfrm>
        </p:spPr>
      </p:pic>
    </p:spTree>
    <p:extLst>
      <p:ext uri="{BB962C8B-B14F-4D97-AF65-F5344CB8AC3E}">
        <p14:creationId xmlns:p14="http://schemas.microsoft.com/office/powerpoint/2010/main" val="4081645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4" y="-387490"/>
            <a:ext cx="10804712" cy="8103534"/>
          </a:xfrm>
        </p:spPr>
      </p:pic>
    </p:spTree>
    <p:extLst>
      <p:ext uri="{BB962C8B-B14F-4D97-AF65-F5344CB8AC3E}">
        <p14:creationId xmlns:p14="http://schemas.microsoft.com/office/powerpoint/2010/main" val="3729994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11</Words>
  <Application>Microsoft Office PowerPoint</Application>
  <PresentationFormat>Widescreen</PresentationFormat>
  <Paragraphs>4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Cambria</vt:lpstr>
      <vt:lpstr>Office Theme</vt:lpstr>
      <vt:lpstr>7 BODY SOLAR SYSTEM SIMULATION</vt:lpstr>
      <vt:lpstr>  METHODS USED Ode Runge Kutta Newton’s Universal Law of Gravity  </vt:lpstr>
      <vt:lpstr>PowerPoint Presentation</vt:lpstr>
      <vt:lpstr>Steady Planetary Mass Increase   Flat rate of 4e+24kg addition every 12 hours  Extremely exaggerated addition level  System becomes unstable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BODY SOLAR SYSTEM SIMULATION</dc:title>
  <dc:creator>josh holmes</dc:creator>
  <cp:lastModifiedBy>josh holmes</cp:lastModifiedBy>
  <cp:revision>14</cp:revision>
  <dcterms:created xsi:type="dcterms:W3CDTF">2015-12-02T04:57:07Z</dcterms:created>
  <dcterms:modified xsi:type="dcterms:W3CDTF">2015-12-04T06:00:25Z</dcterms:modified>
</cp:coreProperties>
</file>