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83" autoAdjust="0"/>
    <p:restoredTop sz="94660"/>
  </p:normalViewPr>
  <p:slideViewPr>
    <p:cSldViewPr snapToGrid="0">
      <p:cViewPr>
        <p:scale>
          <a:sx n="65" d="100"/>
          <a:sy n="65" d="100"/>
        </p:scale>
        <p:origin x="8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Chaos:</a:t>
            </a:r>
            <a:br>
              <a:rPr lang="en-US" dirty="0" smtClean="0"/>
            </a:br>
            <a:r>
              <a:rPr lang="en-US" dirty="0" smtClean="0"/>
              <a:t>triple pendulum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Makana Roh</a:t>
            </a:r>
          </a:p>
          <a:p>
            <a:r>
              <a:rPr lang="en-US" dirty="0" smtClean="0"/>
              <a:t>EPS 109; Fall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9206"/>
          </a:xfrm>
        </p:spPr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Mechanics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465006"/>
                <a:ext cx="5737124" cy="46408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Goal: Derive the equations of motion for the triple pendulum</a:t>
                </a:r>
              </a:p>
              <a:p>
                <a:pPr lvl="1"/>
                <a:r>
                  <a:rPr lang="en-US" dirty="0" smtClean="0"/>
                  <a:t>Lagrange’s Method implemented in symbolic python (too complex to derive by hand)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𝑘𝑖𝑛𝑒𝑡𝑖𝑐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−(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𝑝𝑜𝑡𝑒𝑛𝑡𝑖𝑎𝑙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This method produces three coupled, nonlinear, second-order, ordinary differential equations.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r>
                  <a:rPr lang="en-US" dirty="0" smtClean="0"/>
                  <a:t>To integrate the system, I used the fourth order </a:t>
                </a:r>
                <a:r>
                  <a:rPr lang="en-US" dirty="0" err="1" smtClean="0"/>
                  <a:t>Runge-Kutta</a:t>
                </a:r>
                <a:r>
                  <a:rPr lang="en-US" dirty="0" smtClean="0"/>
                  <a:t> method shown in class.</a:t>
                </a:r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465006"/>
                <a:ext cx="5737124" cy="4640826"/>
              </a:xfrm>
              <a:blipFill>
                <a:blip r:embed="rId2"/>
                <a:stretch>
                  <a:fillRect l="-1063" t="-1706" b="-1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23" y="1850922"/>
            <a:ext cx="4762861" cy="40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99" y="970796"/>
            <a:ext cx="9944958" cy="5505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045" y="324465"/>
            <a:ext cx="1070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are curious, these are the closed-form, fully simplified ODEs for describing the triple pendulum system.</a:t>
            </a:r>
          </a:p>
          <a:p>
            <a:r>
              <a:rPr lang="en-US" dirty="0" smtClean="0"/>
              <a:t>This took about 5 minutes to compute on my personal computer.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2576</TotalTime>
  <Words>77</Words>
  <Application>Microsoft Office PowerPoint</Application>
  <PresentationFormat>Widescreen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Cambria Math</vt:lpstr>
      <vt:lpstr>Franklin Gothic Book</vt:lpstr>
      <vt:lpstr>Crop</vt:lpstr>
      <vt:lpstr>Chaos: triple pendulum</vt:lpstr>
      <vt:lpstr>Lagrangian Mechanics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Chaos: triple pendulum</dc:title>
  <dc:creator>Makana Roh</dc:creator>
  <cp:lastModifiedBy>Makana Roh</cp:lastModifiedBy>
  <cp:revision>7</cp:revision>
  <dcterms:created xsi:type="dcterms:W3CDTF">2015-12-20T04:40:09Z</dcterms:created>
  <dcterms:modified xsi:type="dcterms:W3CDTF">2015-12-22T20:32:43Z</dcterms:modified>
</cp:coreProperties>
</file>