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media1.gif" ContentType="video/unknown"/>
  <Override PartName="/ppt/media/media2.gif" ContentType="video/unknown"/>
  <Override PartName="/ppt/media/media3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4" r:id="rId1"/>
  </p:sldMasterIdLst>
  <p:sldIdLst>
    <p:sldId id="256" r:id="rId2"/>
    <p:sldId id="257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30" d="100"/>
          <a:sy n="130" d="100"/>
        </p:scale>
        <p:origin x="-824" y="1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069C06D-4ED8-42C6-905D-CA84CA1B6CBF}" type="datetime2">
              <a:rPr lang="en-US" smtClean="0"/>
              <a:t>Tuesday, December 1,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292EB412-E790-42EA-81FE-2925D3A43D91}" type="datetime2">
              <a:rPr lang="en-US" smtClean="0"/>
              <a:t>Tuesday, December 1, 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85921-A91A-409C-921C-0E0EC1E750EC}" type="datetime2">
              <a:rPr lang="en-US" smtClean="0"/>
              <a:t>Tuesday, December 1, 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85921-A91A-409C-921C-0E0EC1E750EC}" type="datetime2">
              <a:rPr lang="en-US" smtClean="0"/>
              <a:t>Tuesday, December 1, 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Tuesday, December 1,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Tuesday, December 1,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Tuesday, December 1,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B385921-A91A-409C-921C-0E0EC1E750EC}" type="datetime2">
              <a:rPr lang="en-US" smtClean="0"/>
              <a:t>Tuesday, December 1,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3AD8CDC4-3D19-4983-B478-82F6B8E5AB66}" type="datetime2">
              <a:rPr lang="en-US" smtClean="0"/>
              <a:t>Tuesday, December 1, 15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Tuesday, December 1, 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Tuesday, December 1, 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Tuesday, December 1, 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Tuesday, December 1, 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3182DC50-D5DB-4F94-B367-9876CD2C4012}" type="datetime2">
              <a:rPr lang="en-US" smtClean="0"/>
              <a:t>Tuesday, December 1, 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B385921-A91A-409C-921C-0E0EC1E750EC}" type="datetime2">
              <a:rPr lang="en-US" smtClean="0"/>
              <a:t>Tuesday, December 1, 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  <p:sldLayoutId id="2147484296" r:id="rId12"/>
    <p:sldLayoutId id="2147484297" r:id="rId13"/>
    <p:sldLayoutId id="2147484298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9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10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11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Waves On A String</a:t>
            </a:r>
            <a:br>
              <a:rPr lang="en-US" dirty="0" smtClean="0"/>
            </a:br>
            <a:r>
              <a:rPr lang="en-US" sz="2400" dirty="0" smtClean="0"/>
              <a:t>Aaron Marriott</a:t>
            </a:r>
            <a:endParaRPr lang="en-US" dirty="0"/>
          </a:p>
        </p:txBody>
      </p:sp>
      <p:pic>
        <p:nvPicPr>
          <p:cNvPr id="11" name="Content Placeholder 10" descr="wave_pic1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68" r="-28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12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Discretized solution of the wave equation</a:t>
            </a:r>
            <a:br>
              <a:rPr lang="en-US" sz="3200" dirty="0" smtClean="0"/>
            </a:br>
            <a:r>
              <a:rPr lang="en-US" sz="1600" dirty="0" smtClean="0"/>
              <a:t>finite difference approximation</a:t>
            </a:r>
            <a:endParaRPr lang="en-US" sz="3200" dirty="0"/>
          </a:p>
        </p:txBody>
      </p:sp>
      <p:pic>
        <p:nvPicPr>
          <p:cNvPr id="7" name="Content Placeholder 6" descr="Screen Shot 2015-11-27 at 2.39.21 PM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07767" b="-572857"/>
          <a:stretch/>
        </p:blipFill>
        <p:spPr>
          <a:xfrm>
            <a:off x="779463" y="1981201"/>
            <a:ext cx="3401945" cy="3580408"/>
          </a:xfrm>
        </p:spPr>
      </p:pic>
      <p:pic>
        <p:nvPicPr>
          <p:cNvPr id="8" name="Picture 7" descr="Screen Shot 2015-11-27 at 2.39.3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3" y="2526312"/>
            <a:ext cx="3175082" cy="1675952"/>
          </a:xfrm>
          <a:prstGeom prst="rect">
            <a:avLst/>
          </a:prstGeom>
        </p:spPr>
      </p:pic>
      <p:pic>
        <p:nvPicPr>
          <p:cNvPr id="9" name="Content Placeholder 8" descr="Screen Shot 2015-12-01 at 3.29.46 PM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19" b="-6319"/>
          <a:stretch>
            <a:fillRect/>
          </a:stretch>
        </p:blipFill>
        <p:spPr>
          <a:xfrm>
            <a:off x="4549775" y="1981200"/>
            <a:ext cx="4102312" cy="2545352"/>
          </a:xfrm>
        </p:spPr>
      </p:pic>
      <p:pic>
        <p:nvPicPr>
          <p:cNvPr id="3" name="Picture 2" descr="Screen Shot 2015-12-01 at 11.57.4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2" y="4253826"/>
            <a:ext cx="2806775" cy="365562"/>
          </a:xfrm>
          <a:prstGeom prst="rect">
            <a:avLst/>
          </a:prstGeom>
        </p:spPr>
      </p:pic>
      <p:pic>
        <p:nvPicPr>
          <p:cNvPr id="5" name="Picture 4" descr="Screen Shot 2015-12-01 at 12.10.5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95" y="4724931"/>
            <a:ext cx="3776713" cy="772509"/>
          </a:xfrm>
          <a:prstGeom prst="rect">
            <a:avLst/>
          </a:prstGeom>
        </p:spPr>
      </p:pic>
      <p:pic>
        <p:nvPicPr>
          <p:cNvPr id="6" name="Picture 5" descr="Screen Shot 2015-12-01 at 12.11.54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2" y="5635481"/>
            <a:ext cx="4196319" cy="8119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79612" y="5408777"/>
            <a:ext cx="34189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Files</a:t>
            </a:r>
          </a:p>
          <a:p>
            <a:r>
              <a:rPr lang="en-US" sz="1000" dirty="0" smtClean="0"/>
              <a:t>There are 2 additional cases oscillating B,C,’s and reflected BC’s</a:t>
            </a:r>
          </a:p>
          <a:p>
            <a:r>
              <a:rPr lang="en-US" sz="1000" dirty="0" smtClean="0"/>
              <a:t>3 files plucked.m</a:t>
            </a:r>
            <a:r>
              <a:rPr lang="en-US" sz="1000" dirty="0"/>
              <a:t> </a:t>
            </a:r>
            <a:r>
              <a:rPr lang="en-US" sz="1000" dirty="0" smtClean="0"/>
              <a:t>, oscillate.m and reflected.m </a:t>
            </a:r>
          </a:p>
          <a:p>
            <a:r>
              <a:rPr lang="en-US" sz="1000" dirty="0" smtClean="0"/>
              <a:t>Each can be run by pressing run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2919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stringmovi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86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oscillatemovi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7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pic>
        <p:nvPicPr>
          <p:cNvPr id="5" name="reflectedmovi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88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Pixel.thmx</Template>
  <TotalTime>768</TotalTime>
  <Words>40</Words>
  <Application>Microsoft Macintosh PowerPoint</Application>
  <PresentationFormat>On-screen Show (4:3)</PresentationFormat>
  <Paragraphs>6</Paragraphs>
  <Slides>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Pixel</vt:lpstr>
      <vt:lpstr>Waves On A String Aaron Marriott</vt:lpstr>
      <vt:lpstr>Discretized solution of the wave equation finite difference approximation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marriott</dc:creator>
  <cp:lastModifiedBy>aaron marriott</cp:lastModifiedBy>
  <cp:revision>17</cp:revision>
  <dcterms:created xsi:type="dcterms:W3CDTF">2015-11-27T21:57:21Z</dcterms:created>
  <dcterms:modified xsi:type="dcterms:W3CDTF">2015-12-02T04:05:03Z</dcterms:modified>
</cp:coreProperties>
</file>