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9" d="100"/>
          <a:sy n="59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85E92-9929-4992-820A-15B99C629326}" type="doc">
      <dgm:prSet loTypeId="urn:microsoft.com/office/officeart/2005/8/layout/process2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067A0C0-F49D-4D3B-B5C6-45CCB72FFD87}">
      <dgm:prSet phldrT="[Text]"/>
      <dgm:spPr/>
      <dgm:t>
        <a:bodyPr/>
        <a:lstStyle/>
        <a:p>
          <a:r>
            <a:rPr lang="en-US" dirty="0" smtClean="0"/>
            <a:t>Initial Conditions</a:t>
          </a:r>
          <a:endParaRPr lang="en-US" dirty="0"/>
        </a:p>
      </dgm:t>
    </dgm:pt>
    <dgm:pt modelId="{13F35A05-115E-47E2-8B13-1C7C808E15D7}" type="parTrans" cxnId="{B70C1FD5-2648-470D-8081-1E2B1753D0FA}">
      <dgm:prSet/>
      <dgm:spPr/>
      <dgm:t>
        <a:bodyPr/>
        <a:lstStyle/>
        <a:p>
          <a:endParaRPr lang="en-US"/>
        </a:p>
      </dgm:t>
    </dgm:pt>
    <dgm:pt modelId="{7B09CA58-4B29-4642-9E31-C2B60F609966}" type="sibTrans" cxnId="{B70C1FD5-2648-470D-8081-1E2B1753D0FA}">
      <dgm:prSet/>
      <dgm:spPr/>
      <dgm:t>
        <a:bodyPr/>
        <a:lstStyle/>
        <a:p>
          <a:endParaRPr lang="en-US"/>
        </a:p>
      </dgm:t>
    </dgm:pt>
    <dgm:pt modelId="{8E82F0D9-CB58-43E7-B461-44FECEC228A8}">
      <dgm:prSet phldrT="[Text]"/>
      <dgm:spPr/>
      <dgm:t>
        <a:bodyPr/>
        <a:lstStyle/>
        <a:p>
          <a:r>
            <a:rPr lang="en-US" dirty="0" smtClean="0"/>
            <a:t>Calculate Forces</a:t>
          </a:r>
          <a:endParaRPr lang="en-US" dirty="0"/>
        </a:p>
      </dgm:t>
    </dgm:pt>
    <dgm:pt modelId="{77A386E0-84DD-408F-B4B8-6C694BCBCF74}" type="parTrans" cxnId="{0C37EA15-4A51-45B3-AB1A-7CE20AFF0A34}">
      <dgm:prSet/>
      <dgm:spPr/>
      <dgm:t>
        <a:bodyPr/>
        <a:lstStyle/>
        <a:p>
          <a:endParaRPr lang="en-US"/>
        </a:p>
      </dgm:t>
    </dgm:pt>
    <dgm:pt modelId="{95288827-E6DD-4EEE-A6B8-9D657D11F629}" type="sibTrans" cxnId="{0C37EA15-4A51-45B3-AB1A-7CE20AFF0A34}">
      <dgm:prSet/>
      <dgm:spPr/>
      <dgm:t>
        <a:bodyPr/>
        <a:lstStyle/>
        <a:p>
          <a:endParaRPr lang="en-US"/>
        </a:p>
      </dgm:t>
    </dgm:pt>
    <dgm:pt modelId="{FA75C681-69D1-4C73-BEE4-FD41923E5F40}">
      <dgm:prSet phldrT="[Text]"/>
      <dgm:spPr/>
      <dgm:t>
        <a:bodyPr/>
        <a:lstStyle/>
        <a:p>
          <a:r>
            <a:rPr lang="en-US" dirty="0" smtClean="0"/>
            <a:t>Integrate Equations of Motion</a:t>
          </a:r>
          <a:endParaRPr lang="en-US" dirty="0"/>
        </a:p>
      </dgm:t>
    </dgm:pt>
    <dgm:pt modelId="{A86B0EEA-EF53-4933-AECE-39B01344CE38}" type="parTrans" cxnId="{8BCEDA83-4311-4E00-A218-FA982C88301F}">
      <dgm:prSet/>
      <dgm:spPr/>
      <dgm:t>
        <a:bodyPr/>
        <a:lstStyle/>
        <a:p>
          <a:endParaRPr lang="en-US"/>
        </a:p>
      </dgm:t>
    </dgm:pt>
    <dgm:pt modelId="{E8960533-38CC-4672-9057-4AC473E15C2F}" type="sibTrans" cxnId="{8BCEDA83-4311-4E00-A218-FA982C88301F}">
      <dgm:prSet/>
      <dgm:spPr/>
      <dgm:t>
        <a:bodyPr/>
        <a:lstStyle/>
        <a:p>
          <a:endParaRPr lang="en-US"/>
        </a:p>
      </dgm:t>
    </dgm:pt>
    <dgm:pt modelId="{FA00BDA2-09E7-4D55-96C4-1C1A9031A41B}">
      <dgm:prSet phldrT="[Text]"/>
      <dgm:spPr/>
      <dgm:t>
        <a:bodyPr/>
        <a:lstStyle/>
        <a:p>
          <a:r>
            <a:rPr lang="en-US" dirty="0" smtClean="0"/>
            <a:t>Update Positions/Velocities</a:t>
          </a:r>
          <a:endParaRPr lang="en-US" dirty="0"/>
        </a:p>
      </dgm:t>
    </dgm:pt>
    <dgm:pt modelId="{CA7C0B19-740F-45E6-931D-797DD5F18FBD}" type="parTrans" cxnId="{391D3E15-FEE2-403E-B890-6B648A6EB659}">
      <dgm:prSet/>
      <dgm:spPr/>
      <dgm:t>
        <a:bodyPr/>
        <a:lstStyle/>
        <a:p>
          <a:endParaRPr lang="en-US"/>
        </a:p>
      </dgm:t>
    </dgm:pt>
    <dgm:pt modelId="{A377D1F3-CCF0-45EB-8D93-616176B5C2D5}" type="sibTrans" cxnId="{391D3E15-FEE2-403E-B890-6B648A6EB659}">
      <dgm:prSet/>
      <dgm:spPr/>
      <dgm:t>
        <a:bodyPr/>
        <a:lstStyle/>
        <a:p>
          <a:endParaRPr lang="en-US"/>
        </a:p>
      </dgm:t>
    </dgm:pt>
    <dgm:pt modelId="{EA399CA6-DCFE-4BD5-92FF-1A17AF6C62B2}">
      <dgm:prSet phldrT="[Text]"/>
      <dgm:spPr/>
      <dgm:t>
        <a:bodyPr/>
        <a:lstStyle/>
        <a:p>
          <a:r>
            <a:rPr lang="en-US" dirty="0" smtClean="0"/>
            <a:t>Create Image</a:t>
          </a:r>
          <a:endParaRPr lang="en-US" dirty="0"/>
        </a:p>
      </dgm:t>
    </dgm:pt>
    <dgm:pt modelId="{E27034FE-A856-4115-B6B9-597AA186E49E}" type="parTrans" cxnId="{171AE8DD-F00B-4736-AB0F-835D1D67ACD9}">
      <dgm:prSet/>
      <dgm:spPr/>
      <dgm:t>
        <a:bodyPr/>
        <a:lstStyle/>
        <a:p>
          <a:endParaRPr lang="en-US"/>
        </a:p>
      </dgm:t>
    </dgm:pt>
    <dgm:pt modelId="{02858212-992D-4769-84E2-7E7EFEC02B5C}" type="sibTrans" cxnId="{171AE8DD-F00B-4736-AB0F-835D1D67ACD9}">
      <dgm:prSet/>
      <dgm:spPr/>
      <dgm:t>
        <a:bodyPr/>
        <a:lstStyle/>
        <a:p>
          <a:endParaRPr lang="en-US"/>
        </a:p>
      </dgm:t>
    </dgm:pt>
    <dgm:pt modelId="{D6CDEA5E-9E6B-4968-A00B-1FA9CD96ED4B}" type="pres">
      <dgm:prSet presAssocID="{81585E92-9929-4992-820A-15B99C62932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32B24F-F9FC-4549-8359-CC95CF380F74}" type="pres">
      <dgm:prSet presAssocID="{0067A0C0-F49D-4D3B-B5C6-45CCB72FFD87}" presName="node" presStyleLbl="node1" presStyleIdx="0" presStyleCnt="5" custLinFactX="-100000" custLinFactNeighborX="-111134" custLinFactNeighborY="-2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E8EDC1-C977-4589-805A-1B07BEBCBAB4}" type="pres">
      <dgm:prSet presAssocID="{7B09CA58-4B29-4642-9E31-C2B60F609966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2492789-1A2F-4B35-8625-E06B7DFD2E7F}" type="pres">
      <dgm:prSet presAssocID="{7B09CA58-4B29-4642-9E31-C2B60F609966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9FE6B107-9038-4CBE-8F2C-DABF2CEEACA4}" type="pres">
      <dgm:prSet presAssocID="{8E82F0D9-CB58-43E7-B461-44FECEC228A8}" presName="node" presStyleLbl="node1" presStyleIdx="1" presStyleCnt="5" custLinFactX="-100000" custLinFactNeighborX="-111134" custLinFactNeighborY="-4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21722D-DE0E-4E3A-9CFF-0105482A0017}" type="pres">
      <dgm:prSet presAssocID="{95288827-E6DD-4EEE-A6B8-9D657D11F62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9AF93DB-6F91-4C62-BFE7-619E805B96BC}" type="pres">
      <dgm:prSet presAssocID="{95288827-E6DD-4EEE-A6B8-9D657D11F62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14120AE-9CA5-448F-9A9D-C44D1549129A}" type="pres">
      <dgm:prSet presAssocID="{FA75C681-69D1-4C73-BEE4-FD41923E5F40}" presName="node" presStyleLbl="node1" presStyleIdx="2" presStyleCnt="5" custLinFactX="-100000" custLinFactNeighborX="-111134" custLinFactNeighborY="-8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D359C-F1C5-4619-81A4-3D8611D82E89}" type="pres">
      <dgm:prSet presAssocID="{E8960533-38CC-4672-9057-4AC473E15C2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75A8C7DC-49E5-4558-9F22-936590100C11}" type="pres">
      <dgm:prSet presAssocID="{E8960533-38CC-4672-9057-4AC473E15C2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8940332-3D08-4AC7-A450-DB6C25F2CEF5}" type="pres">
      <dgm:prSet presAssocID="{FA00BDA2-09E7-4D55-96C4-1C1A9031A41B}" presName="node" presStyleLbl="node1" presStyleIdx="3" presStyleCnt="5" custLinFactX="-100000" custLinFactNeighborX="-111134" custLinFactNeighborY="-16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C9B727-9DC4-4954-AF77-59950944407C}" type="pres">
      <dgm:prSet presAssocID="{A377D1F3-CCF0-45EB-8D93-616176B5C2D5}" presName="sibTrans" presStyleLbl="sibTrans2D1" presStyleIdx="3" presStyleCnt="4"/>
      <dgm:spPr/>
      <dgm:t>
        <a:bodyPr/>
        <a:lstStyle/>
        <a:p>
          <a:endParaRPr lang="en-US"/>
        </a:p>
      </dgm:t>
    </dgm:pt>
    <dgm:pt modelId="{E33F9B4D-9223-423A-89C7-0564C815E8A4}" type="pres">
      <dgm:prSet presAssocID="{A377D1F3-CCF0-45EB-8D93-616176B5C2D5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85ECF1A-744C-4291-8997-EBE0416B39F3}" type="pres">
      <dgm:prSet presAssocID="{EA399CA6-DCFE-4BD5-92FF-1A17AF6C62B2}" presName="node" presStyleLbl="node1" presStyleIdx="4" presStyleCnt="5" custLinFactX="-100000" custLinFactNeighborX="-111134" custLinFactNeighborY="-201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AA83EA-DFA1-4C74-8C4F-DB4F21F2E3A7}" type="presOf" srcId="{FA00BDA2-09E7-4D55-96C4-1C1A9031A41B}" destId="{A8940332-3D08-4AC7-A450-DB6C25F2CEF5}" srcOrd="0" destOrd="0" presId="urn:microsoft.com/office/officeart/2005/8/layout/process2"/>
    <dgm:cxn modelId="{CE672A21-3139-4A72-9D63-F8E223338A48}" type="presOf" srcId="{0067A0C0-F49D-4D3B-B5C6-45CCB72FFD87}" destId="{0132B24F-F9FC-4549-8359-CC95CF380F74}" srcOrd="0" destOrd="0" presId="urn:microsoft.com/office/officeart/2005/8/layout/process2"/>
    <dgm:cxn modelId="{3E4711D1-C73D-435E-B6E1-87A3D33BBCEC}" type="presOf" srcId="{8E82F0D9-CB58-43E7-B461-44FECEC228A8}" destId="{9FE6B107-9038-4CBE-8F2C-DABF2CEEACA4}" srcOrd="0" destOrd="0" presId="urn:microsoft.com/office/officeart/2005/8/layout/process2"/>
    <dgm:cxn modelId="{26A05F77-5AAD-4320-A821-7EBF2C549384}" type="presOf" srcId="{7B09CA58-4B29-4642-9E31-C2B60F609966}" destId="{82492789-1A2F-4B35-8625-E06B7DFD2E7F}" srcOrd="1" destOrd="0" presId="urn:microsoft.com/office/officeart/2005/8/layout/process2"/>
    <dgm:cxn modelId="{8BCEDA83-4311-4E00-A218-FA982C88301F}" srcId="{81585E92-9929-4992-820A-15B99C629326}" destId="{FA75C681-69D1-4C73-BEE4-FD41923E5F40}" srcOrd="2" destOrd="0" parTransId="{A86B0EEA-EF53-4933-AECE-39B01344CE38}" sibTransId="{E8960533-38CC-4672-9057-4AC473E15C2F}"/>
    <dgm:cxn modelId="{13AB544D-2250-4A9F-9F74-90AC9149BFB2}" type="presOf" srcId="{95288827-E6DD-4EEE-A6B8-9D657D11F629}" destId="{6021722D-DE0E-4E3A-9CFF-0105482A0017}" srcOrd="0" destOrd="0" presId="urn:microsoft.com/office/officeart/2005/8/layout/process2"/>
    <dgm:cxn modelId="{B373705C-25D4-4F91-A0CE-153E100677EC}" type="presOf" srcId="{A377D1F3-CCF0-45EB-8D93-616176B5C2D5}" destId="{61C9B727-9DC4-4954-AF77-59950944407C}" srcOrd="0" destOrd="0" presId="urn:microsoft.com/office/officeart/2005/8/layout/process2"/>
    <dgm:cxn modelId="{819FC575-9A9C-4E4F-A4B4-66ECB4FF8FE6}" type="presOf" srcId="{7B09CA58-4B29-4642-9E31-C2B60F609966}" destId="{8CE8EDC1-C977-4589-805A-1B07BEBCBAB4}" srcOrd="0" destOrd="0" presId="urn:microsoft.com/office/officeart/2005/8/layout/process2"/>
    <dgm:cxn modelId="{2931DA6E-E476-479B-BFEB-29CEAE0B5515}" type="presOf" srcId="{A377D1F3-CCF0-45EB-8D93-616176B5C2D5}" destId="{E33F9B4D-9223-423A-89C7-0564C815E8A4}" srcOrd="1" destOrd="0" presId="urn:microsoft.com/office/officeart/2005/8/layout/process2"/>
    <dgm:cxn modelId="{9443C67D-77DF-4CE1-A50D-A21709E2173A}" type="presOf" srcId="{E8960533-38CC-4672-9057-4AC473E15C2F}" destId="{75A8C7DC-49E5-4558-9F22-936590100C11}" srcOrd="1" destOrd="0" presId="urn:microsoft.com/office/officeart/2005/8/layout/process2"/>
    <dgm:cxn modelId="{6FE0E6A8-9E69-4D67-A403-CA7EE3A73E8D}" type="presOf" srcId="{E8960533-38CC-4672-9057-4AC473E15C2F}" destId="{491D359C-F1C5-4619-81A4-3D8611D82E89}" srcOrd="0" destOrd="0" presId="urn:microsoft.com/office/officeart/2005/8/layout/process2"/>
    <dgm:cxn modelId="{5ACC5DED-41F7-4ABA-A96B-D55A44D5F4DD}" type="presOf" srcId="{EA399CA6-DCFE-4BD5-92FF-1A17AF6C62B2}" destId="{585ECF1A-744C-4291-8997-EBE0416B39F3}" srcOrd="0" destOrd="0" presId="urn:microsoft.com/office/officeart/2005/8/layout/process2"/>
    <dgm:cxn modelId="{0C37EA15-4A51-45B3-AB1A-7CE20AFF0A34}" srcId="{81585E92-9929-4992-820A-15B99C629326}" destId="{8E82F0D9-CB58-43E7-B461-44FECEC228A8}" srcOrd="1" destOrd="0" parTransId="{77A386E0-84DD-408F-B4B8-6C694BCBCF74}" sibTransId="{95288827-E6DD-4EEE-A6B8-9D657D11F629}"/>
    <dgm:cxn modelId="{171AE8DD-F00B-4736-AB0F-835D1D67ACD9}" srcId="{81585E92-9929-4992-820A-15B99C629326}" destId="{EA399CA6-DCFE-4BD5-92FF-1A17AF6C62B2}" srcOrd="4" destOrd="0" parTransId="{E27034FE-A856-4115-B6B9-597AA186E49E}" sibTransId="{02858212-992D-4769-84E2-7E7EFEC02B5C}"/>
    <dgm:cxn modelId="{B70C1FD5-2648-470D-8081-1E2B1753D0FA}" srcId="{81585E92-9929-4992-820A-15B99C629326}" destId="{0067A0C0-F49D-4D3B-B5C6-45CCB72FFD87}" srcOrd="0" destOrd="0" parTransId="{13F35A05-115E-47E2-8B13-1C7C808E15D7}" sibTransId="{7B09CA58-4B29-4642-9E31-C2B60F609966}"/>
    <dgm:cxn modelId="{4F09016C-18D6-477C-A78A-394CFE0A48E3}" type="presOf" srcId="{FA75C681-69D1-4C73-BEE4-FD41923E5F40}" destId="{814120AE-9CA5-448F-9A9D-C44D1549129A}" srcOrd="0" destOrd="0" presId="urn:microsoft.com/office/officeart/2005/8/layout/process2"/>
    <dgm:cxn modelId="{391D3E15-FEE2-403E-B890-6B648A6EB659}" srcId="{81585E92-9929-4992-820A-15B99C629326}" destId="{FA00BDA2-09E7-4D55-96C4-1C1A9031A41B}" srcOrd="3" destOrd="0" parTransId="{CA7C0B19-740F-45E6-931D-797DD5F18FBD}" sibTransId="{A377D1F3-CCF0-45EB-8D93-616176B5C2D5}"/>
    <dgm:cxn modelId="{88B1C928-A254-430A-9CDB-2BEB89E30099}" type="presOf" srcId="{95288827-E6DD-4EEE-A6B8-9D657D11F629}" destId="{39AF93DB-6F91-4C62-BFE7-619E805B96BC}" srcOrd="1" destOrd="0" presId="urn:microsoft.com/office/officeart/2005/8/layout/process2"/>
    <dgm:cxn modelId="{148A3867-D5E6-42CC-8FD5-878E5B7716B9}" type="presOf" srcId="{81585E92-9929-4992-820A-15B99C629326}" destId="{D6CDEA5E-9E6B-4968-A00B-1FA9CD96ED4B}" srcOrd="0" destOrd="0" presId="urn:microsoft.com/office/officeart/2005/8/layout/process2"/>
    <dgm:cxn modelId="{DACAF748-E598-4B19-B27C-72F3CB25B2FA}" type="presParOf" srcId="{D6CDEA5E-9E6B-4968-A00B-1FA9CD96ED4B}" destId="{0132B24F-F9FC-4549-8359-CC95CF380F74}" srcOrd="0" destOrd="0" presId="urn:microsoft.com/office/officeart/2005/8/layout/process2"/>
    <dgm:cxn modelId="{E776AF1F-630C-4089-A580-4E5B8B57C0F3}" type="presParOf" srcId="{D6CDEA5E-9E6B-4968-A00B-1FA9CD96ED4B}" destId="{8CE8EDC1-C977-4589-805A-1B07BEBCBAB4}" srcOrd="1" destOrd="0" presId="urn:microsoft.com/office/officeart/2005/8/layout/process2"/>
    <dgm:cxn modelId="{00065583-35C3-4F2E-B170-729D2D9F91EF}" type="presParOf" srcId="{8CE8EDC1-C977-4589-805A-1B07BEBCBAB4}" destId="{82492789-1A2F-4B35-8625-E06B7DFD2E7F}" srcOrd="0" destOrd="0" presId="urn:microsoft.com/office/officeart/2005/8/layout/process2"/>
    <dgm:cxn modelId="{61BCF409-3EE5-45CF-92BC-68F7ECE9B6A1}" type="presParOf" srcId="{D6CDEA5E-9E6B-4968-A00B-1FA9CD96ED4B}" destId="{9FE6B107-9038-4CBE-8F2C-DABF2CEEACA4}" srcOrd="2" destOrd="0" presId="urn:microsoft.com/office/officeart/2005/8/layout/process2"/>
    <dgm:cxn modelId="{AE7F3989-77B3-4A99-8C6D-88C7AB3BEBFD}" type="presParOf" srcId="{D6CDEA5E-9E6B-4968-A00B-1FA9CD96ED4B}" destId="{6021722D-DE0E-4E3A-9CFF-0105482A0017}" srcOrd="3" destOrd="0" presId="urn:microsoft.com/office/officeart/2005/8/layout/process2"/>
    <dgm:cxn modelId="{C7758594-E32A-4447-8BAA-354F517A1E45}" type="presParOf" srcId="{6021722D-DE0E-4E3A-9CFF-0105482A0017}" destId="{39AF93DB-6F91-4C62-BFE7-619E805B96BC}" srcOrd="0" destOrd="0" presId="urn:microsoft.com/office/officeart/2005/8/layout/process2"/>
    <dgm:cxn modelId="{7656A1B1-808A-477B-9F6B-7C4AF1964AF4}" type="presParOf" srcId="{D6CDEA5E-9E6B-4968-A00B-1FA9CD96ED4B}" destId="{814120AE-9CA5-448F-9A9D-C44D1549129A}" srcOrd="4" destOrd="0" presId="urn:microsoft.com/office/officeart/2005/8/layout/process2"/>
    <dgm:cxn modelId="{F084BE73-7E71-4B69-A059-9A252EA3BBE4}" type="presParOf" srcId="{D6CDEA5E-9E6B-4968-A00B-1FA9CD96ED4B}" destId="{491D359C-F1C5-4619-81A4-3D8611D82E89}" srcOrd="5" destOrd="0" presId="urn:microsoft.com/office/officeart/2005/8/layout/process2"/>
    <dgm:cxn modelId="{C1DD8AC9-847B-4924-A64B-FB7DC9B6835B}" type="presParOf" srcId="{491D359C-F1C5-4619-81A4-3D8611D82E89}" destId="{75A8C7DC-49E5-4558-9F22-936590100C11}" srcOrd="0" destOrd="0" presId="urn:microsoft.com/office/officeart/2005/8/layout/process2"/>
    <dgm:cxn modelId="{2C4A8999-4251-4DA0-AF56-6788C49E8AA3}" type="presParOf" srcId="{D6CDEA5E-9E6B-4968-A00B-1FA9CD96ED4B}" destId="{A8940332-3D08-4AC7-A450-DB6C25F2CEF5}" srcOrd="6" destOrd="0" presId="urn:microsoft.com/office/officeart/2005/8/layout/process2"/>
    <dgm:cxn modelId="{1FDD65C8-4918-46E2-9CD9-17DD663DC6E4}" type="presParOf" srcId="{D6CDEA5E-9E6B-4968-A00B-1FA9CD96ED4B}" destId="{61C9B727-9DC4-4954-AF77-59950944407C}" srcOrd="7" destOrd="0" presId="urn:microsoft.com/office/officeart/2005/8/layout/process2"/>
    <dgm:cxn modelId="{AC3B2858-7B1F-4EA2-A6DA-6BE03A54CB8D}" type="presParOf" srcId="{61C9B727-9DC4-4954-AF77-59950944407C}" destId="{E33F9B4D-9223-423A-89C7-0564C815E8A4}" srcOrd="0" destOrd="0" presId="urn:microsoft.com/office/officeart/2005/8/layout/process2"/>
    <dgm:cxn modelId="{8C766C36-CECF-447F-9791-53ECA8901C43}" type="presParOf" srcId="{D6CDEA5E-9E6B-4968-A00B-1FA9CD96ED4B}" destId="{585ECF1A-744C-4291-8997-EBE0416B39F3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2B24F-F9FC-4549-8359-CC95CF380F74}">
      <dsp:nvSpPr>
        <dsp:cNvPr id="0" name=""/>
        <dsp:cNvSpPr/>
      </dsp:nvSpPr>
      <dsp:spPr>
        <a:xfrm>
          <a:off x="0" y="0"/>
          <a:ext cx="2013450" cy="8094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Initial Conditions</a:t>
          </a:r>
          <a:endParaRPr lang="en-US" sz="1800" kern="1200" dirty="0"/>
        </a:p>
      </dsp:txBody>
      <dsp:txXfrm>
        <a:off x="23707" y="23707"/>
        <a:ext cx="1966036" cy="762013"/>
      </dsp:txXfrm>
    </dsp:sp>
    <dsp:sp modelId="{8CE8EDC1-C977-4589-805A-1B07BEBCBAB4}">
      <dsp:nvSpPr>
        <dsp:cNvPr id="0" name=""/>
        <dsp:cNvSpPr/>
      </dsp:nvSpPr>
      <dsp:spPr>
        <a:xfrm rot="5400000">
          <a:off x="860820" y="821845"/>
          <a:ext cx="291809" cy="364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897452" y="858062"/>
        <a:ext cx="218546" cy="204266"/>
      </dsp:txXfrm>
    </dsp:sp>
    <dsp:sp modelId="{9FE6B107-9038-4CBE-8F2C-DABF2CEEACA4}">
      <dsp:nvSpPr>
        <dsp:cNvPr id="0" name=""/>
        <dsp:cNvSpPr/>
      </dsp:nvSpPr>
      <dsp:spPr>
        <a:xfrm>
          <a:off x="0" y="1198506"/>
          <a:ext cx="2013450" cy="809427"/>
        </a:xfrm>
        <a:prstGeom prst="roundRect">
          <a:avLst>
            <a:gd name="adj" fmla="val 10000"/>
          </a:avLst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Calculate Forces</a:t>
          </a:r>
          <a:endParaRPr lang="en-US" sz="1800" kern="1200" dirty="0"/>
        </a:p>
      </dsp:txBody>
      <dsp:txXfrm>
        <a:off x="23707" y="1222213"/>
        <a:ext cx="1966036" cy="762013"/>
      </dsp:txXfrm>
    </dsp:sp>
    <dsp:sp modelId="{6021722D-DE0E-4E3A-9CFF-0105482A0017}">
      <dsp:nvSpPr>
        <dsp:cNvPr id="0" name=""/>
        <dsp:cNvSpPr/>
      </dsp:nvSpPr>
      <dsp:spPr>
        <a:xfrm rot="5400000">
          <a:off x="861081" y="2020004"/>
          <a:ext cx="291287" cy="364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897452" y="2056481"/>
        <a:ext cx="218546" cy="203901"/>
      </dsp:txXfrm>
    </dsp:sp>
    <dsp:sp modelId="{814120AE-9CA5-448F-9A9D-C44D1549129A}">
      <dsp:nvSpPr>
        <dsp:cNvPr id="0" name=""/>
        <dsp:cNvSpPr/>
      </dsp:nvSpPr>
      <dsp:spPr>
        <a:xfrm>
          <a:off x="0" y="2396317"/>
          <a:ext cx="2013450" cy="809427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Integrate Equations of Motion</a:t>
          </a:r>
          <a:endParaRPr lang="en-US" sz="1800" kern="1200" dirty="0"/>
        </a:p>
      </dsp:txBody>
      <dsp:txXfrm>
        <a:off x="23707" y="2420024"/>
        <a:ext cx="1966036" cy="762013"/>
      </dsp:txXfrm>
    </dsp:sp>
    <dsp:sp modelId="{491D359C-F1C5-4619-81A4-3D8611D82E89}">
      <dsp:nvSpPr>
        <dsp:cNvPr id="0" name=""/>
        <dsp:cNvSpPr/>
      </dsp:nvSpPr>
      <dsp:spPr>
        <a:xfrm rot="5400000">
          <a:off x="867205" y="3209650"/>
          <a:ext cx="279039" cy="364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897452" y="3252251"/>
        <a:ext cx="218546" cy="195327"/>
      </dsp:txXfrm>
    </dsp:sp>
    <dsp:sp modelId="{A8940332-3D08-4AC7-A450-DB6C25F2CEF5}">
      <dsp:nvSpPr>
        <dsp:cNvPr id="0" name=""/>
        <dsp:cNvSpPr/>
      </dsp:nvSpPr>
      <dsp:spPr>
        <a:xfrm>
          <a:off x="0" y="3577798"/>
          <a:ext cx="2013450" cy="809427"/>
        </a:xfrm>
        <a:prstGeom prst="roundRect">
          <a:avLst>
            <a:gd name="adj" fmla="val 10000"/>
          </a:avLst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Update Positions/Velocities</a:t>
          </a:r>
          <a:endParaRPr lang="en-US" sz="1800" kern="1200" dirty="0"/>
        </a:p>
      </dsp:txBody>
      <dsp:txXfrm>
        <a:off x="23707" y="3601505"/>
        <a:ext cx="1966036" cy="762013"/>
      </dsp:txXfrm>
    </dsp:sp>
    <dsp:sp modelId="{61C9B727-9DC4-4954-AF77-59950944407C}">
      <dsp:nvSpPr>
        <dsp:cNvPr id="0" name=""/>
        <dsp:cNvSpPr/>
      </dsp:nvSpPr>
      <dsp:spPr>
        <a:xfrm rot="5400000">
          <a:off x="861079" y="4399298"/>
          <a:ext cx="291290" cy="3642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-5400000">
        <a:off x="897452" y="4435774"/>
        <a:ext cx="218546" cy="203903"/>
      </dsp:txXfrm>
    </dsp:sp>
    <dsp:sp modelId="{585ECF1A-744C-4291-8997-EBE0416B39F3}">
      <dsp:nvSpPr>
        <dsp:cNvPr id="0" name=""/>
        <dsp:cNvSpPr/>
      </dsp:nvSpPr>
      <dsp:spPr>
        <a:xfrm>
          <a:off x="0" y="4775612"/>
          <a:ext cx="2013450" cy="809427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Create Image</a:t>
          </a:r>
          <a:endParaRPr lang="en-US" sz="1800" kern="1200" dirty="0"/>
        </a:p>
      </dsp:txBody>
      <dsp:txXfrm>
        <a:off x="23707" y="4799319"/>
        <a:ext cx="1966036" cy="762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1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51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7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4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4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7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5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E0DFE-E3FC-4328-9D72-0B347CE610A5}" type="datetimeFigureOut">
              <a:rPr lang="en-US" smtClean="0"/>
              <a:t>11/30/2015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354B-8E74-4BC5-AC51-5A5412C65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7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6" t="7368"/>
          <a:stretch/>
        </p:blipFill>
        <p:spPr>
          <a:xfrm>
            <a:off x="2726723" y="1713470"/>
            <a:ext cx="6405941" cy="4310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9144000" cy="171347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Simulation of Solid Copper Molecular Dynamics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946345"/>
            <a:ext cx="9144000" cy="1655762"/>
          </a:xfrm>
        </p:spPr>
        <p:txBody>
          <a:bodyPr/>
          <a:lstStyle/>
          <a:p>
            <a:r>
              <a:rPr lang="en-US" dirty="0" smtClean="0"/>
              <a:t>Rustin </a:t>
            </a:r>
            <a:r>
              <a:rPr lang="en-US" dirty="0" err="1" smtClean="0"/>
              <a:t>Domingos</a:t>
            </a:r>
            <a:endParaRPr lang="en-US" dirty="0" smtClean="0"/>
          </a:p>
          <a:p>
            <a:r>
              <a:rPr lang="en-US" dirty="0" smtClean="0"/>
              <a:t>EPS 109 – Fall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b="11714"/>
          <a:stretch/>
        </p:blipFill>
        <p:spPr>
          <a:xfrm>
            <a:off x="217824" y="2604739"/>
            <a:ext cx="5282446" cy="3469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4528" y="5982"/>
            <a:ext cx="2220685" cy="76345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Methods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656820"/>
              </p:ext>
            </p:extLst>
          </p:nvPr>
        </p:nvGraphicFramePr>
        <p:xfrm>
          <a:off x="8597674" y="1079598"/>
          <a:ext cx="3162300" cy="5667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U-Turn Arrow 8"/>
          <p:cNvSpPr/>
          <p:nvPr/>
        </p:nvSpPr>
        <p:spPr>
          <a:xfrm rot="16200000" flipV="1">
            <a:off x="9160327" y="4000498"/>
            <a:ext cx="3984172" cy="914400"/>
          </a:xfrm>
          <a:prstGeom prst="uturnArrow">
            <a:avLst>
              <a:gd name="adj1" fmla="val 23214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 t="-1910" r="50981" b="-10086"/>
          <a:stretch/>
        </p:blipFill>
        <p:spPr>
          <a:xfrm>
            <a:off x="2461801" y="3942876"/>
            <a:ext cx="3125972" cy="7935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-1"/>
            <a:ext cx="829491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smtClean="0"/>
              <a:t>Topic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Model the behavior of copper atoms in FCC crystal structure at varying temperatures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Used Lennard Jones potential to model the pair-wise interactions of atoms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Not a very accurate potential for the system – but works for simulation (should be adjusted with Embedded Atom Model)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Periodic Boundary Conditions consider every atom to be at the center of a </a:t>
            </a:r>
            <a:r>
              <a:rPr lang="en-US" dirty="0" smtClean="0"/>
              <a:t>cube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Main code – run </a:t>
            </a:r>
            <a:r>
              <a:rPr lang="en-US" dirty="0" err="1" smtClean="0"/>
              <a:t>FinalProject.m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sz="4400" u="sng" dirty="0" smtClean="0"/>
          </a:p>
          <a:p>
            <a:endParaRPr lang="en-US" sz="4400" u="sng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1891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349" y="1212397"/>
            <a:ext cx="6613071" cy="4959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69" y="1212397"/>
            <a:ext cx="7048500" cy="5286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4929" y="885826"/>
            <a:ext cx="1170758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</a:t>
            </a:r>
            <a:r>
              <a:rPr lang="en-US" sz="4400" dirty="0" smtClean="0"/>
              <a:t>Room Temperature              Far Above Melting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016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084" y="195942"/>
            <a:ext cx="38400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/>
              <a:t>Heating the Solid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~1% increase in Velocities every </a:t>
            </a:r>
          </a:p>
          <a:p>
            <a:r>
              <a:rPr lang="en-US" sz="2000" dirty="0" smtClean="0"/>
              <a:t>10 time steps (10 * 10^-15s)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Incredibly fast heating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121</Words>
  <Application>Microsoft Office PowerPoint</Application>
  <PresentationFormat>Widescreen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Wingdings</vt:lpstr>
      <vt:lpstr>Office Theme</vt:lpstr>
      <vt:lpstr>Simulation of Solid Copper Molecular Dynamics</vt:lpstr>
      <vt:lpstr>Methods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Stino</dc:creator>
  <cp:lastModifiedBy>Stino</cp:lastModifiedBy>
  <cp:revision>11</cp:revision>
  <dcterms:created xsi:type="dcterms:W3CDTF">2015-11-30T06:22:20Z</dcterms:created>
  <dcterms:modified xsi:type="dcterms:W3CDTF">2015-12-01T04:26:33Z</dcterms:modified>
</cp:coreProperties>
</file>