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1" r:id="rId5"/>
    <p:sldId id="259" r:id="rId6"/>
    <p:sldId id="260" r:id="rId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8" d="100"/>
          <a:sy n="108" d="100"/>
        </p:scale>
        <p:origin x="-896"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printerSettings" Target="printerSettings/printerSettings1.bin"/><Relationship Id="rId9" Type="http://schemas.openxmlformats.org/officeDocument/2006/relationships/presProps" Target="presProps.xml"/><Relationship Id="rId1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12/1/15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12/1/15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12/1/15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12/1/15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12/1/15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12/1/15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12/1/15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12/1/15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1.gif"/><Relationship Id="rId2" Type="http://schemas.openxmlformats.org/officeDocument/2006/relationships/video" Target="../media/media1.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2.gif"/><Relationship Id="rId2" Type="http://schemas.openxmlformats.org/officeDocument/2006/relationships/video" Target="../media/media2.gi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3.gif"/><Relationship Id="rId2" Type="http://schemas.openxmlformats.org/officeDocument/2006/relationships/video" Target="../media/media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tmospheric_Re-entry_Demonstrator_-_artist_s_impression.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000925" cy="6858000"/>
          </a:xfrm>
          <a:prstGeom prst="rect">
            <a:avLst/>
          </a:prstGeom>
        </p:spPr>
      </p:pic>
      <p:sp>
        <p:nvSpPr>
          <p:cNvPr id="2" name="Title 1"/>
          <p:cNvSpPr>
            <a:spLocks noGrp="1"/>
          </p:cNvSpPr>
          <p:nvPr>
            <p:ph type="ctrTitle"/>
          </p:nvPr>
        </p:nvSpPr>
        <p:spPr>
          <a:xfrm>
            <a:off x="685800" y="4159198"/>
            <a:ext cx="7772400" cy="1470025"/>
          </a:xfrm>
        </p:spPr>
        <p:txBody>
          <a:bodyPr/>
          <a:lstStyle/>
          <a:p>
            <a:r>
              <a:rPr lang="en-US" dirty="0" smtClean="0">
                <a:solidFill>
                  <a:srgbClr val="660066"/>
                </a:solidFill>
              </a:rPr>
              <a:t>Atmospheric Re-entry 3 Dimensional heat modeling</a:t>
            </a:r>
            <a:endParaRPr lang="en-US" dirty="0">
              <a:solidFill>
                <a:srgbClr val="660066"/>
              </a:solidFill>
            </a:endParaRPr>
          </a:p>
        </p:txBody>
      </p:sp>
      <p:sp>
        <p:nvSpPr>
          <p:cNvPr id="3" name="Subtitle 2"/>
          <p:cNvSpPr>
            <a:spLocks noGrp="1"/>
          </p:cNvSpPr>
          <p:nvPr>
            <p:ph type="subTitle" idx="1"/>
          </p:nvPr>
        </p:nvSpPr>
        <p:spPr>
          <a:xfrm>
            <a:off x="1371600" y="5693992"/>
            <a:ext cx="6400800" cy="1752600"/>
          </a:xfrm>
        </p:spPr>
        <p:txBody>
          <a:bodyPr/>
          <a:lstStyle/>
          <a:p>
            <a:r>
              <a:rPr lang="en-US" dirty="0" smtClean="0">
                <a:solidFill>
                  <a:srgbClr val="660066"/>
                </a:solidFill>
              </a:rPr>
              <a:t>Justin de la Serna</a:t>
            </a:r>
            <a:endParaRPr lang="en-US" dirty="0">
              <a:solidFill>
                <a:srgbClr val="660066"/>
              </a:solidFill>
            </a:endParaRPr>
          </a:p>
        </p:txBody>
      </p:sp>
    </p:spTree>
    <p:extLst>
      <p:ext uri="{BB962C8B-B14F-4D97-AF65-F5344CB8AC3E}">
        <p14:creationId xmlns:p14="http://schemas.microsoft.com/office/powerpoint/2010/main" val="3091555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89539"/>
          </a:xfrm>
        </p:spPr>
        <p:txBody>
          <a:bodyPr>
            <a:normAutofit/>
          </a:bodyPr>
          <a:lstStyle/>
          <a:p>
            <a:r>
              <a:rPr lang="en-US" sz="2000" dirty="0" smtClean="0"/>
              <a:t>Methods</a:t>
            </a:r>
            <a:endParaRPr lang="en-US" sz="2000" dirty="0"/>
          </a:p>
        </p:txBody>
      </p:sp>
      <p:sp>
        <p:nvSpPr>
          <p:cNvPr id="3" name="Content Placeholder 2"/>
          <p:cNvSpPr>
            <a:spLocks noGrp="1"/>
          </p:cNvSpPr>
          <p:nvPr>
            <p:ph idx="1"/>
          </p:nvPr>
        </p:nvSpPr>
        <p:spPr>
          <a:xfrm>
            <a:off x="457200" y="1140550"/>
            <a:ext cx="8229600" cy="4985613"/>
          </a:xfrm>
        </p:spPr>
        <p:txBody>
          <a:bodyPr>
            <a:noAutofit/>
          </a:bodyPr>
          <a:lstStyle/>
          <a:p>
            <a:r>
              <a:rPr lang="en-US" sz="1600" dirty="0" smtClean="0"/>
              <a:t>Solve </a:t>
            </a:r>
            <a:r>
              <a:rPr lang="en-US" sz="1600" dirty="0"/>
              <a:t>the 3 dimension heat equation by first establish the initial conditions and boundary conditions to be confined within a disk. Within the main iteration loop, boundaries are set to heat the exterior of the shield, allow the heat to precipitate throughout the craft while also keeping the edge of the disk heated. </a:t>
            </a:r>
          </a:p>
          <a:p>
            <a:r>
              <a:rPr lang="en-US" sz="1600" dirty="0"/>
              <a:t>Created a 3 dimensional image of the capsule by using </a:t>
            </a:r>
            <a:r>
              <a:rPr lang="en-US" sz="1600" dirty="0" err="1"/>
              <a:t>polyval</a:t>
            </a:r>
            <a:r>
              <a:rPr lang="en-US" sz="1600" dirty="0"/>
              <a:t> and graphics input in order to use the cylinder function and rotate the spline from the </a:t>
            </a:r>
            <a:r>
              <a:rPr lang="en-US" sz="1600" dirty="0" err="1"/>
              <a:t>polyval</a:t>
            </a:r>
            <a:r>
              <a:rPr lang="en-US" sz="1600" dirty="0"/>
              <a:t> function around the z-axis.</a:t>
            </a:r>
          </a:p>
          <a:p>
            <a:r>
              <a:rPr lang="en-US" sz="1600" dirty="0"/>
              <a:t>Airflow was solved as a steady state solution, where the only variation occurring through the iterations is the radius of the “pipe”. The velocity of the aircraft exceeds </a:t>
            </a:r>
            <a:r>
              <a:rPr lang="en-US" sz="1600" dirty="0" err="1"/>
              <a:t>modelable</a:t>
            </a:r>
            <a:r>
              <a:rPr lang="en-US" sz="1600" dirty="0"/>
              <a:t> </a:t>
            </a:r>
            <a:r>
              <a:rPr lang="en-US" sz="1600" dirty="0" err="1"/>
              <a:t>mach</a:t>
            </a:r>
            <a:r>
              <a:rPr lang="en-US" sz="1600" dirty="0"/>
              <a:t> numbers upon reentry, at least beyond the capabilities of </a:t>
            </a:r>
            <a:r>
              <a:rPr lang="en-US" sz="1600" dirty="0" err="1"/>
              <a:t>matlab</a:t>
            </a:r>
            <a:r>
              <a:rPr lang="en-US" sz="1600" dirty="0"/>
              <a:t>. Therefore, the system was treated as if it was traveling through a </a:t>
            </a:r>
            <a:r>
              <a:rPr lang="en-US" sz="1600" dirty="0" smtClean="0"/>
              <a:t>fluid, with varying densities. </a:t>
            </a:r>
            <a:r>
              <a:rPr lang="en-US" sz="1600" dirty="0"/>
              <a:t>It can be assumed that the air density surrounding a space vehicle would behave more along the lines of a fluid rather than a </a:t>
            </a:r>
            <a:r>
              <a:rPr lang="en-US" sz="1600" dirty="0" smtClean="0"/>
              <a:t>gas at the speeds the ship is traveling. </a:t>
            </a:r>
            <a:r>
              <a:rPr lang="en-US" sz="1600" dirty="0"/>
              <a:t>Turbulence poses another significant problem, and therefore the simplest means of modeling the flow of air around the craft (more like the air deflection) was by using a steady state fluid flow equation. </a:t>
            </a:r>
          </a:p>
          <a:p>
            <a:r>
              <a:rPr lang="en-US" sz="1600" dirty="0"/>
              <a:t>Why does the temperature around the leading edge stay constant for the entire simulation?</a:t>
            </a:r>
          </a:p>
          <a:p>
            <a:pPr marL="0" indent="0">
              <a:buNone/>
            </a:pPr>
            <a:r>
              <a:rPr lang="en-US" sz="1600" dirty="0"/>
              <a:t>The leading edges of spacecraft withstand the highest degrees of drag, therefore friction, and therefore absorb the most heat. The heat absorbing material is essentially rated to withstand and hold at 2300 degrees Kelvin. </a:t>
            </a:r>
          </a:p>
          <a:p>
            <a:endParaRPr lang="en-US" sz="1600" dirty="0"/>
          </a:p>
        </p:txBody>
      </p:sp>
    </p:spTree>
    <p:extLst>
      <p:ext uri="{BB962C8B-B14F-4D97-AF65-F5344CB8AC3E}">
        <p14:creationId xmlns:p14="http://schemas.microsoft.com/office/powerpoint/2010/main" val="2538694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heatmovie.gi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1212" y="-104459"/>
            <a:ext cx="9043399" cy="6783145"/>
          </a:xfrm>
        </p:spPr>
      </p:pic>
    </p:spTree>
    <p:extLst>
      <p:ext uri="{BB962C8B-B14F-4D97-AF65-F5344CB8AC3E}">
        <p14:creationId xmlns:p14="http://schemas.microsoft.com/office/powerpoint/2010/main" val="12058357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445529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irflowmovie.gi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67270" y="55659"/>
            <a:ext cx="8532079" cy="6399621"/>
          </a:xfrm>
        </p:spPr>
      </p:pic>
    </p:spTree>
    <p:extLst>
      <p:ext uri="{BB962C8B-B14F-4D97-AF65-F5344CB8AC3E}">
        <p14:creationId xmlns:p14="http://schemas.microsoft.com/office/powerpoint/2010/main" val="18348447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uttleSpinmovie.gi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4163" y="1059320"/>
            <a:ext cx="6034087" cy="4525963"/>
          </a:xfrm>
        </p:spPr>
      </p:pic>
    </p:spTree>
    <p:extLst>
      <p:ext uri="{BB962C8B-B14F-4D97-AF65-F5344CB8AC3E}">
        <p14:creationId xmlns:p14="http://schemas.microsoft.com/office/powerpoint/2010/main" val="219296147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21</TotalTime>
  <Words>293</Words>
  <Application>Microsoft Macintosh PowerPoint</Application>
  <PresentationFormat>On-screen Show (4:3)</PresentationFormat>
  <Paragraphs>8</Paragraphs>
  <Slides>6</Slides>
  <Notes>0</Notes>
  <HiddenSlides>0</HiddenSlides>
  <MMClips>3</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 Black </vt:lpstr>
      <vt:lpstr>Atmospheric Re-entry 3 Dimensional heat modeling</vt:lpstr>
      <vt:lpstr>Methods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Atmospheric Re-entry 3 dimensional heat modeling</dc:title>
  <dc:creator>Justin de la Serna</dc:creator>
  <cp:lastModifiedBy>Justin de la Serna</cp:lastModifiedBy>
  <cp:revision>2</cp:revision>
  <dcterms:created xsi:type="dcterms:W3CDTF">2015-12-02T07:56:37Z</dcterms:created>
  <dcterms:modified xsi:type="dcterms:W3CDTF">2015-12-02T08:18:21Z</dcterms:modified>
</cp:coreProperties>
</file>