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9" r:id="rId3"/>
    <p:sldId id="261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0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4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0187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57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390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8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29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2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4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1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7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8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8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F8B2D-E3C8-4F44-B746-2D1B4E5DF683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6334F6A-F4F1-44B7-BB93-154956A25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Chaos Game Representation: Visualizing Genomes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Juneyoung Jeong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8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Playing the Game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Start at the center of a polygon</a:t>
            </a:r>
          </a:p>
          <a:p>
            <a:r>
              <a:rPr lang="en-US" sz="2200" dirty="0" smtClean="0"/>
              <a:t>Randomly choose one corner</a:t>
            </a:r>
          </a:p>
          <a:p>
            <a:r>
              <a:rPr lang="en-US" sz="2200" dirty="0" smtClean="0"/>
              <a:t>Plot midpoint between the corner and where you currently are</a:t>
            </a:r>
          </a:p>
          <a:p>
            <a:r>
              <a:rPr lang="en-US" sz="2200" dirty="0" smtClean="0"/>
              <a:t>Repeat steps 2-3 several thousand times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69" y="2125663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198525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Coding it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Overall, pretty straightforward</a:t>
            </a:r>
          </a:p>
          <a:p>
            <a:r>
              <a:rPr lang="en-US" sz="2000" dirty="0" smtClean="0"/>
              <a:t>Made two functions– call only ONE of them at a time!</a:t>
            </a:r>
          </a:p>
          <a:p>
            <a:pPr lvl="1"/>
            <a:r>
              <a:rPr lang="en-US" sz="2000" dirty="0" smtClean="0"/>
              <a:t>First to read the given sequence and play the game using DNA sequence</a:t>
            </a:r>
          </a:p>
          <a:p>
            <a:pPr lvl="1"/>
            <a:r>
              <a:rPr lang="en-US" sz="2000" dirty="0" smtClean="0"/>
              <a:t>Second </a:t>
            </a:r>
            <a:r>
              <a:rPr lang="en-US" sz="2000" dirty="0" smtClean="0"/>
              <a:t>only counted number of DNA bases, and randomized corner to </a:t>
            </a:r>
            <a:r>
              <a:rPr lang="en-US" sz="2000" dirty="0" smtClean="0"/>
              <a:t>travel</a:t>
            </a:r>
          </a:p>
          <a:p>
            <a:r>
              <a:rPr lang="en-US" sz="2000" dirty="0" smtClean="0"/>
              <a:t>&gt;</a:t>
            </a:r>
            <a:r>
              <a:rPr lang="en-US" sz="2000" dirty="0" smtClean="0"/>
              <a:t>73000 </a:t>
            </a:r>
            <a:r>
              <a:rPr lang="en-US" sz="2000" dirty="0"/>
              <a:t>iterations, using sequence for HUMHBB (human beta globin </a:t>
            </a:r>
            <a:r>
              <a:rPr lang="en-US" sz="2000" dirty="0" smtClean="0"/>
              <a:t>region</a:t>
            </a:r>
            <a:r>
              <a:rPr lang="en-US" sz="2000" dirty="0" smtClean="0"/>
              <a:t>), read from txt file</a:t>
            </a:r>
          </a:p>
          <a:p>
            <a:r>
              <a:rPr lang="en-US" sz="2000" dirty="0" smtClean="0"/>
              <a:t>Program can read txt files and ignore any non-DNA base character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432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DNA-based CGR Hint at Structure?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845"/>
            <a:ext cx="4313237" cy="3233759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908"/>
            <a:ext cx="4313238" cy="3233760"/>
          </a:xfrm>
        </p:spPr>
      </p:pic>
    </p:spTree>
    <p:extLst>
      <p:ext uri="{BB962C8B-B14F-4D97-AF65-F5344CB8AC3E}">
        <p14:creationId xmlns:p14="http://schemas.microsoft.com/office/powerpoint/2010/main" val="38466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Fractal-like Self-Similarity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845"/>
            <a:ext cx="4313237" cy="323375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908"/>
            <a:ext cx="4313238" cy="3233760"/>
          </a:xfrm>
        </p:spPr>
      </p:pic>
    </p:spTree>
    <p:extLst>
      <p:ext uri="{BB962C8B-B14F-4D97-AF65-F5344CB8AC3E}">
        <p14:creationId xmlns:p14="http://schemas.microsoft.com/office/powerpoint/2010/main" val="34942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162</TotalTime>
  <Words>122</Words>
  <Application>Microsoft Office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Wisp</vt:lpstr>
      <vt:lpstr>Chaos Game Representation: Visualizing Genomes</vt:lpstr>
      <vt:lpstr>Playing the Game </vt:lpstr>
      <vt:lpstr>Coding it up</vt:lpstr>
      <vt:lpstr>Will DNA-based CGR Hint at Structure?</vt:lpstr>
      <vt:lpstr>Fractal-like Self-Similarity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Chaos Game Representation: Visualizing Genomes</dc:title>
  <dc:creator>Juneyoung Jeong</dc:creator>
  <cp:lastModifiedBy>Juneyoung Jeong</cp:lastModifiedBy>
  <cp:revision>10</cp:revision>
  <dcterms:created xsi:type="dcterms:W3CDTF">2015-12-02T10:22:21Z</dcterms:created>
  <dcterms:modified xsi:type="dcterms:W3CDTF">2015-12-02T13:11:53Z</dcterms:modified>
</cp:coreProperties>
</file>