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6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Simulating Solar System 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Harrison </a:t>
            </a:r>
            <a:r>
              <a:rPr lang="en-US" dirty="0" err="1" smtClean="0"/>
              <a:t>Agrusa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52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Runge-Kutta</a:t>
            </a:r>
            <a:r>
              <a:rPr lang="en-US" dirty="0" smtClean="0"/>
              <a:t> used to solve ODE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Randomly generated masses, distances, velocities  (within certain ranges)</a:t>
            </a:r>
          </a:p>
          <a:p>
            <a:r>
              <a:rPr lang="en-US" dirty="0" err="1" smtClean="0"/>
              <a:t>Timestep</a:t>
            </a:r>
            <a:r>
              <a:rPr lang="en-US" dirty="0" smtClean="0"/>
              <a:t> = 4 days</a:t>
            </a:r>
          </a:p>
          <a:p>
            <a:r>
              <a:rPr lang="en-US" dirty="0" smtClean="0"/>
              <a:t>Total time=109 years </a:t>
            </a:r>
          </a:p>
          <a:p>
            <a:r>
              <a:rPr lang="en-US" dirty="0" smtClean="0"/>
              <a:t>50 particles</a:t>
            </a:r>
          </a:p>
          <a:p>
            <a:r>
              <a:rPr lang="en-US" dirty="0" smtClean="0"/>
              <a:t>Start code with Nbody3D.m</a:t>
            </a:r>
          </a:p>
          <a:p>
            <a:r>
              <a:rPr lang="en-US" dirty="0" smtClean="0"/>
              <a:t>Other files</a:t>
            </a:r>
            <a:r>
              <a:rPr lang="en-US" dirty="0"/>
              <a:t>: Nbody_ode3D, inelastic_collisions3D.m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Screen Shot 2015-12-01 at 12.41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3" y="2061226"/>
            <a:ext cx="4699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7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50"/>
            <a:ext cx="8229600" cy="1143000"/>
          </a:xfrm>
        </p:spPr>
        <p:txBody>
          <a:bodyPr/>
          <a:lstStyle/>
          <a:p>
            <a:r>
              <a:rPr lang="en-US" dirty="0" smtClean="0"/>
              <a:t>1 ‘Sun’, 24 ‘Earths’, 25 ‘</a:t>
            </a:r>
            <a:r>
              <a:rPr lang="en-US" dirty="0" err="1"/>
              <a:t>P</a:t>
            </a:r>
            <a:r>
              <a:rPr lang="en-US" dirty="0" err="1" smtClean="0"/>
              <a:t>lutos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3708351"/>
            <a:ext cx="1844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View along x-axis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5362" y="3693530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View along </a:t>
            </a:r>
            <a:r>
              <a:rPr lang="en-US" dirty="0" smtClean="0"/>
              <a:t>z-</a:t>
            </a:r>
            <a:r>
              <a:rPr lang="en-US" dirty="0"/>
              <a:t>axis</a:t>
            </a:r>
          </a:p>
        </p:txBody>
      </p:sp>
      <p:pic>
        <p:nvPicPr>
          <p:cNvPr id="12" name="Picture 11" descr="earths_plutos_3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84" y="1161737"/>
            <a:ext cx="3996562" cy="2997422"/>
          </a:xfrm>
          <a:prstGeom prst="rect">
            <a:avLst/>
          </a:prstGeom>
        </p:spPr>
      </p:pic>
      <p:pic>
        <p:nvPicPr>
          <p:cNvPr id="13" name="Picture 12" descr="earths_plutos_xvi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26704"/>
            <a:ext cx="3641726" cy="2731295"/>
          </a:xfrm>
          <a:prstGeom prst="rect">
            <a:avLst/>
          </a:prstGeom>
        </p:spPr>
      </p:pic>
      <p:pic>
        <p:nvPicPr>
          <p:cNvPr id="14" name="Picture 13" descr="earths_plutos_zvi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62" y="4105695"/>
            <a:ext cx="3669738" cy="27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0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 ‘Sun’,14 ‘Earths’,  32 ‘</a:t>
            </a:r>
            <a:r>
              <a:rPr lang="en-US" dirty="0" err="1" smtClean="0"/>
              <a:t>Plutos</a:t>
            </a:r>
            <a:r>
              <a:rPr lang="en-US" dirty="0" smtClean="0"/>
              <a:t>’,</a:t>
            </a:r>
            <a:br>
              <a:rPr lang="en-US" dirty="0" smtClean="0"/>
            </a:br>
            <a:r>
              <a:rPr lang="en-US" dirty="0" smtClean="0"/>
              <a:t> 3 ‘</a:t>
            </a:r>
            <a:r>
              <a:rPr lang="en-US" dirty="0" err="1" smtClean="0"/>
              <a:t>Jupiters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7" name="Picture 6" descr="jupiters_zvi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46" y="4123707"/>
            <a:ext cx="3772454" cy="27342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54375"/>
            <a:ext cx="184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View along x-axis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56331" y="379336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along z-axis</a:t>
            </a:r>
            <a:endParaRPr lang="en-US" dirty="0"/>
          </a:p>
        </p:txBody>
      </p:sp>
      <p:pic>
        <p:nvPicPr>
          <p:cNvPr id="12" name="Picture 11" descr="jupiters_xvi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7" y="4146318"/>
            <a:ext cx="3709425" cy="2711682"/>
          </a:xfrm>
          <a:prstGeom prst="rect">
            <a:avLst/>
          </a:prstGeom>
        </p:spPr>
      </p:pic>
      <p:pic>
        <p:nvPicPr>
          <p:cNvPr id="13" name="Picture 12" descr="jupiters_3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81" y="1377418"/>
            <a:ext cx="3691867" cy="27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6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teroids_earths_jupiters_3D_largehq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19"/>
            <a:ext cx="3242537" cy="3242537"/>
          </a:xfrm>
          <a:prstGeom prst="rect">
            <a:avLst/>
          </a:prstGeom>
        </p:spPr>
      </p:pic>
      <p:pic>
        <p:nvPicPr>
          <p:cNvPr id="5" name="Picture 4" descr="asteroids_earths_jupiters_xview_largehq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63" y="3615463"/>
            <a:ext cx="3242537" cy="3242537"/>
          </a:xfrm>
          <a:prstGeom prst="rect">
            <a:avLst/>
          </a:prstGeom>
        </p:spPr>
      </p:pic>
      <p:pic>
        <p:nvPicPr>
          <p:cNvPr id="6" name="Picture 5" descr="asteroids_earths_jupiters_zview_largehq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63" y="584119"/>
            <a:ext cx="3242537" cy="3242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893" y="155269"/>
            <a:ext cx="4881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 ‘Sun’, 5 ‘Earths’, 2 ‘</a:t>
            </a:r>
            <a:r>
              <a:rPr lang="en-US" sz="2000" dirty="0" err="1"/>
              <a:t>Jupiters</a:t>
            </a:r>
            <a:r>
              <a:rPr lang="en-US" sz="2000" dirty="0"/>
              <a:t>’, 92 asteroids</a:t>
            </a:r>
          </a:p>
        </p:txBody>
      </p:sp>
      <p:pic>
        <p:nvPicPr>
          <p:cNvPr id="8" name="Picture 7" descr="asteroids_earths_jupiters_3D_hq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5462"/>
            <a:ext cx="3242537" cy="32425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3762" y="1549858"/>
            <a:ext cx="1157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from </a:t>
            </a:r>
          </a:p>
          <a:p>
            <a:r>
              <a:rPr lang="en-US" dirty="0" smtClean="0"/>
              <a:t>Z-axis: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43762" y="4573591"/>
            <a:ext cx="1157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from</a:t>
            </a:r>
          </a:p>
          <a:p>
            <a:r>
              <a:rPr lang="en-US" dirty="0" smtClean="0"/>
              <a:t>X-axis: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6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43807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184</TotalTime>
  <Words>128</Words>
  <Application>Microsoft Macintosh PowerPoint</Application>
  <PresentationFormat>On-screen Show (4:3)</PresentationFormat>
  <Paragraphs>24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 Black </vt:lpstr>
      <vt:lpstr>Simulating Solar System Formation</vt:lpstr>
      <vt:lpstr>Method</vt:lpstr>
      <vt:lpstr>1 ‘Sun’, 24 ‘Earths’, 25 ‘Plutos’</vt:lpstr>
      <vt:lpstr>1 ‘Sun’,14 ‘Earths’,  32 ‘Plutos’,  3 ‘Jupiters’</vt:lpstr>
      <vt:lpstr>PowerPoint Presentation</vt:lpstr>
      <vt:lpstr>PowerPoint Presentation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Solar System Formation</dc:title>
  <dc:creator>ETS</dc:creator>
  <cp:lastModifiedBy>ETS</cp:lastModifiedBy>
  <cp:revision>10</cp:revision>
  <dcterms:created xsi:type="dcterms:W3CDTF">2015-12-01T20:37:07Z</dcterms:created>
  <dcterms:modified xsi:type="dcterms:W3CDTF">2015-12-01T23:41:59Z</dcterms:modified>
</cp:coreProperties>
</file>